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3"/>
  </p:notesMasterIdLst>
  <p:sldIdLst>
    <p:sldId id="256" r:id="rId2"/>
    <p:sldId id="257" r:id="rId3"/>
    <p:sldId id="302" r:id="rId4"/>
    <p:sldId id="304" r:id="rId5"/>
    <p:sldId id="306" r:id="rId6"/>
    <p:sldId id="307" r:id="rId7"/>
    <p:sldId id="308" r:id="rId8"/>
    <p:sldId id="309" r:id="rId9"/>
    <p:sldId id="310" r:id="rId10"/>
    <p:sldId id="311" r:id="rId11"/>
    <p:sldId id="312" r:id="rId12"/>
    <p:sldId id="313" r:id="rId13"/>
    <p:sldId id="316" r:id="rId14"/>
    <p:sldId id="314" r:id="rId15"/>
    <p:sldId id="317" r:id="rId16"/>
    <p:sldId id="318" r:id="rId17"/>
    <p:sldId id="315" r:id="rId18"/>
    <p:sldId id="320" r:id="rId19"/>
    <p:sldId id="322" r:id="rId20"/>
    <p:sldId id="321" r:id="rId21"/>
    <p:sldId id="323" r:id="rId22"/>
    <p:sldId id="324" r:id="rId23"/>
    <p:sldId id="327" r:id="rId24"/>
    <p:sldId id="325" r:id="rId25"/>
    <p:sldId id="328" r:id="rId26"/>
    <p:sldId id="326" r:id="rId27"/>
    <p:sldId id="329" r:id="rId28"/>
    <p:sldId id="330" r:id="rId29"/>
    <p:sldId id="331" r:id="rId30"/>
    <p:sldId id="332" r:id="rId31"/>
    <p:sldId id="33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5F52A7-3C32-4ABF-8B39-DBE40EC09E0E}">
          <p14:sldIdLst>
            <p14:sldId id="256"/>
            <p14:sldId id="257"/>
            <p14:sldId id="302"/>
            <p14:sldId id="304"/>
            <p14:sldId id="306"/>
            <p14:sldId id="307"/>
            <p14:sldId id="308"/>
            <p14:sldId id="309"/>
            <p14:sldId id="310"/>
            <p14:sldId id="311"/>
            <p14:sldId id="312"/>
            <p14:sldId id="313"/>
            <p14:sldId id="316"/>
            <p14:sldId id="314"/>
            <p14:sldId id="317"/>
            <p14:sldId id="318"/>
            <p14:sldId id="315"/>
            <p14:sldId id="320"/>
            <p14:sldId id="322"/>
            <p14:sldId id="321"/>
            <p14:sldId id="323"/>
            <p14:sldId id="324"/>
            <p14:sldId id="327"/>
          </p14:sldIdLst>
        </p14:section>
        <p14:section name="Web &amp; Email Protocol" id="{C1A6352A-8DFA-4606-9884-A149EAC3E360}">
          <p14:sldIdLst>
            <p14:sldId id="325"/>
            <p14:sldId id="328"/>
            <p14:sldId id="326"/>
            <p14:sldId id="329"/>
            <p14:sldId id="330"/>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3BA6D6-9888-48C0-89B7-36D25D0A42C3}" v="18" dt="2020-09-14T19:06:27.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7" autoAdjust="0"/>
    <p:restoredTop sz="94660"/>
  </p:normalViewPr>
  <p:slideViewPr>
    <p:cSldViewPr snapToGrid="0">
      <p:cViewPr varScale="1">
        <p:scale>
          <a:sx n="63" d="100"/>
          <a:sy n="63" d="100"/>
        </p:scale>
        <p:origin x="843" y="39"/>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hal Khan" userId="ff208bdd-e69e-4a16-a659-cb1c3d459121" providerId="ADAL" clId="{DB3BA6D6-9888-48C0-89B7-36D25D0A42C3}"/>
    <pc:docChg chg="undo custSel addSld delSld modSld sldOrd addSection modSection">
      <pc:chgData name="Mashal Khan" userId="ff208bdd-e69e-4a16-a659-cb1c3d459121" providerId="ADAL" clId="{DB3BA6D6-9888-48C0-89B7-36D25D0A42C3}" dt="2020-09-14T19:11:40.147" v="1973" actId="1076"/>
      <pc:docMkLst>
        <pc:docMk/>
      </pc:docMkLst>
      <pc:sldChg chg="modSp mod">
        <pc:chgData name="Mashal Khan" userId="ff208bdd-e69e-4a16-a659-cb1c3d459121" providerId="ADAL" clId="{DB3BA6D6-9888-48C0-89B7-36D25D0A42C3}" dt="2020-09-14T04:35:13.554" v="51" actId="20577"/>
        <pc:sldMkLst>
          <pc:docMk/>
          <pc:sldMk cId="2193967764" sldId="256"/>
        </pc:sldMkLst>
        <pc:spChg chg="mod">
          <ac:chgData name="Mashal Khan" userId="ff208bdd-e69e-4a16-a659-cb1c3d459121" providerId="ADAL" clId="{DB3BA6D6-9888-48C0-89B7-36D25D0A42C3}" dt="2020-09-14T04:35:13.554" v="51" actId="20577"/>
          <ac:spMkLst>
            <pc:docMk/>
            <pc:sldMk cId="2193967764" sldId="256"/>
            <ac:spMk id="3" creationId="{548CDEF2-8F98-4802-94BB-396C1AF48E2C}"/>
          </ac:spMkLst>
        </pc:spChg>
      </pc:sldChg>
      <pc:sldChg chg="modSp mod">
        <pc:chgData name="Mashal Khan" userId="ff208bdd-e69e-4a16-a659-cb1c3d459121" providerId="ADAL" clId="{DB3BA6D6-9888-48C0-89B7-36D25D0A42C3}" dt="2020-09-14T04:35:47.035" v="100" actId="20577"/>
        <pc:sldMkLst>
          <pc:docMk/>
          <pc:sldMk cId="3053332299" sldId="257"/>
        </pc:sldMkLst>
        <pc:spChg chg="mod">
          <ac:chgData name="Mashal Khan" userId="ff208bdd-e69e-4a16-a659-cb1c3d459121" providerId="ADAL" clId="{DB3BA6D6-9888-48C0-89B7-36D25D0A42C3}" dt="2020-09-14T04:35:47.035" v="100" actId="20577"/>
          <ac:spMkLst>
            <pc:docMk/>
            <pc:sldMk cId="3053332299" sldId="257"/>
            <ac:spMk id="3" creationId="{E1956B71-2A2C-43E8-80A2-0722837247B8}"/>
          </ac:spMkLst>
        </pc:spChg>
      </pc:sldChg>
      <pc:sldChg chg="del">
        <pc:chgData name="Mashal Khan" userId="ff208bdd-e69e-4a16-a659-cb1c3d459121" providerId="ADAL" clId="{DB3BA6D6-9888-48C0-89B7-36D25D0A42C3}" dt="2020-09-14T04:36:24.797" v="101" actId="47"/>
        <pc:sldMkLst>
          <pc:docMk/>
          <pc:sldMk cId="0" sldId="258"/>
        </pc:sldMkLst>
      </pc:sldChg>
      <pc:sldChg chg="del">
        <pc:chgData name="Mashal Khan" userId="ff208bdd-e69e-4a16-a659-cb1c3d459121" providerId="ADAL" clId="{DB3BA6D6-9888-48C0-89B7-36D25D0A42C3}" dt="2020-09-14T04:36:24.797" v="101" actId="47"/>
        <pc:sldMkLst>
          <pc:docMk/>
          <pc:sldMk cId="0" sldId="259"/>
        </pc:sldMkLst>
      </pc:sldChg>
      <pc:sldChg chg="del">
        <pc:chgData name="Mashal Khan" userId="ff208bdd-e69e-4a16-a659-cb1c3d459121" providerId="ADAL" clId="{DB3BA6D6-9888-48C0-89B7-36D25D0A42C3}" dt="2020-09-14T04:36:24.797" v="101" actId="47"/>
        <pc:sldMkLst>
          <pc:docMk/>
          <pc:sldMk cId="0" sldId="263"/>
        </pc:sldMkLst>
      </pc:sldChg>
      <pc:sldChg chg="del">
        <pc:chgData name="Mashal Khan" userId="ff208bdd-e69e-4a16-a659-cb1c3d459121" providerId="ADAL" clId="{DB3BA6D6-9888-48C0-89B7-36D25D0A42C3}" dt="2020-09-14T04:36:24.797" v="101" actId="47"/>
        <pc:sldMkLst>
          <pc:docMk/>
          <pc:sldMk cId="2643652464" sldId="268"/>
        </pc:sldMkLst>
      </pc:sldChg>
      <pc:sldChg chg="del">
        <pc:chgData name="Mashal Khan" userId="ff208bdd-e69e-4a16-a659-cb1c3d459121" providerId="ADAL" clId="{DB3BA6D6-9888-48C0-89B7-36D25D0A42C3}" dt="2020-09-14T04:36:24.797" v="101" actId="47"/>
        <pc:sldMkLst>
          <pc:docMk/>
          <pc:sldMk cId="3400085943" sldId="270"/>
        </pc:sldMkLst>
      </pc:sldChg>
      <pc:sldChg chg="del">
        <pc:chgData name="Mashal Khan" userId="ff208bdd-e69e-4a16-a659-cb1c3d459121" providerId="ADAL" clId="{DB3BA6D6-9888-48C0-89B7-36D25D0A42C3}" dt="2020-09-14T04:36:24.797" v="101" actId="47"/>
        <pc:sldMkLst>
          <pc:docMk/>
          <pc:sldMk cId="3644285834" sldId="271"/>
        </pc:sldMkLst>
      </pc:sldChg>
      <pc:sldChg chg="del">
        <pc:chgData name="Mashal Khan" userId="ff208bdd-e69e-4a16-a659-cb1c3d459121" providerId="ADAL" clId="{DB3BA6D6-9888-48C0-89B7-36D25D0A42C3}" dt="2020-09-14T04:36:24.797" v="101" actId="47"/>
        <pc:sldMkLst>
          <pc:docMk/>
          <pc:sldMk cId="1874685236" sldId="272"/>
        </pc:sldMkLst>
      </pc:sldChg>
      <pc:sldChg chg="del">
        <pc:chgData name="Mashal Khan" userId="ff208bdd-e69e-4a16-a659-cb1c3d459121" providerId="ADAL" clId="{DB3BA6D6-9888-48C0-89B7-36D25D0A42C3}" dt="2020-09-14T04:36:24.797" v="101" actId="47"/>
        <pc:sldMkLst>
          <pc:docMk/>
          <pc:sldMk cId="1404604422" sldId="274"/>
        </pc:sldMkLst>
      </pc:sldChg>
      <pc:sldChg chg="del">
        <pc:chgData name="Mashal Khan" userId="ff208bdd-e69e-4a16-a659-cb1c3d459121" providerId="ADAL" clId="{DB3BA6D6-9888-48C0-89B7-36D25D0A42C3}" dt="2020-09-14T04:36:24.797" v="101" actId="47"/>
        <pc:sldMkLst>
          <pc:docMk/>
          <pc:sldMk cId="1477099682" sldId="275"/>
        </pc:sldMkLst>
      </pc:sldChg>
      <pc:sldChg chg="del">
        <pc:chgData name="Mashal Khan" userId="ff208bdd-e69e-4a16-a659-cb1c3d459121" providerId="ADAL" clId="{DB3BA6D6-9888-48C0-89B7-36D25D0A42C3}" dt="2020-09-14T04:36:24.797" v="101" actId="47"/>
        <pc:sldMkLst>
          <pc:docMk/>
          <pc:sldMk cId="1862962284" sldId="276"/>
        </pc:sldMkLst>
      </pc:sldChg>
      <pc:sldChg chg="del">
        <pc:chgData name="Mashal Khan" userId="ff208bdd-e69e-4a16-a659-cb1c3d459121" providerId="ADAL" clId="{DB3BA6D6-9888-48C0-89B7-36D25D0A42C3}" dt="2020-09-14T04:36:24.797" v="101" actId="47"/>
        <pc:sldMkLst>
          <pc:docMk/>
          <pc:sldMk cId="1509678656" sldId="277"/>
        </pc:sldMkLst>
      </pc:sldChg>
      <pc:sldChg chg="modSp del mod">
        <pc:chgData name="Mashal Khan" userId="ff208bdd-e69e-4a16-a659-cb1c3d459121" providerId="ADAL" clId="{DB3BA6D6-9888-48C0-89B7-36D25D0A42C3}" dt="2020-09-14T19:04:53.702" v="1934" actId="47"/>
        <pc:sldMkLst>
          <pc:docMk/>
          <pc:sldMk cId="810518428" sldId="279"/>
        </pc:sldMkLst>
        <pc:spChg chg="mod">
          <ac:chgData name="Mashal Khan" userId="ff208bdd-e69e-4a16-a659-cb1c3d459121" providerId="ADAL" clId="{DB3BA6D6-9888-48C0-89B7-36D25D0A42C3}" dt="2020-09-14T04:36:40.514" v="103" actId="20577"/>
          <ac:spMkLst>
            <pc:docMk/>
            <pc:sldMk cId="810518428" sldId="279"/>
            <ac:spMk id="3" creationId="{528C00C6-AE83-491C-8B92-DD4A5E8900BA}"/>
          </ac:spMkLst>
        </pc:spChg>
      </pc:sldChg>
      <pc:sldChg chg="del">
        <pc:chgData name="Mashal Khan" userId="ff208bdd-e69e-4a16-a659-cb1c3d459121" providerId="ADAL" clId="{DB3BA6D6-9888-48C0-89B7-36D25D0A42C3}" dt="2020-09-14T04:36:24.797" v="101" actId="47"/>
        <pc:sldMkLst>
          <pc:docMk/>
          <pc:sldMk cId="3046307487" sldId="280"/>
        </pc:sldMkLst>
      </pc:sldChg>
      <pc:sldChg chg="del">
        <pc:chgData name="Mashal Khan" userId="ff208bdd-e69e-4a16-a659-cb1c3d459121" providerId="ADAL" clId="{DB3BA6D6-9888-48C0-89B7-36D25D0A42C3}" dt="2020-09-14T04:36:24.797" v="101" actId="47"/>
        <pc:sldMkLst>
          <pc:docMk/>
          <pc:sldMk cId="3879906296" sldId="281"/>
        </pc:sldMkLst>
      </pc:sldChg>
      <pc:sldChg chg="del">
        <pc:chgData name="Mashal Khan" userId="ff208bdd-e69e-4a16-a659-cb1c3d459121" providerId="ADAL" clId="{DB3BA6D6-9888-48C0-89B7-36D25D0A42C3}" dt="2020-09-14T04:36:24.797" v="101" actId="47"/>
        <pc:sldMkLst>
          <pc:docMk/>
          <pc:sldMk cId="3116794157" sldId="282"/>
        </pc:sldMkLst>
      </pc:sldChg>
      <pc:sldChg chg="del">
        <pc:chgData name="Mashal Khan" userId="ff208bdd-e69e-4a16-a659-cb1c3d459121" providerId="ADAL" clId="{DB3BA6D6-9888-48C0-89B7-36D25D0A42C3}" dt="2020-09-14T04:36:24.797" v="101" actId="47"/>
        <pc:sldMkLst>
          <pc:docMk/>
          <pc:sldMk cId="253356228" sldId="283"/>
        </pc:sldMkLst>
      </pc:sldChg>
      <pc:sldChg chg="del">
        <pc:chgData name="Mashal Khan" userId="ff208bdd-e69e-4a16-a659-cb1c3d459121" providerId="ADAL" clId="{DB3BA6D6-9888-48C0-89B7-36D25D0A42C3}" dt="2020-09-14T04:36:24.797" v="101" actId="47"/>
        <pc:sldMkLst>
          <pc:docMk/>
          <pc:sldMk cId="2301654178" sldId="284"/>
        </pc:sldMkLst>
      </pc:sldChg>
      <pc:sldChg chg="del">
        <pc:chgData name="Mashal Khan" userId="ff208bdd-e69e-4a16-a659-cb1c3d459121" providerId="ADAL" clId="{DB3BA6D6-9888-48C0-89B7-36D25D0A42C3}" dt="2020-09-14T04:36:24.797" v="101" actId="47"/>
        <pc:sldMkLst>
          <pc:docMk/>
          <pc:sldMk cId="793100631" sldId="285"/>
        </pc:sldMkLst>
      </pc:sldChg>
      <pc:sldChg chg="del">
        <pc:chgData name="Mashal Khan" userId="ff208bdd-e69e-4a16-a659-cb1c3d459121" providerId="ADAL" clId="{DB3BA6D6-9888-48C0-89B7-36D25D0A42C3}" dt="2020-09-14T04:36:24.797" v="101" actId="47"/>
        <pc:sldMkLst>
          <pc:docMk/>
          <pc:sldMk cId="2902035591" sldId="286"/>
        </pc:sldMkLst>
      </pc:sldChg>
      <pc:sldChg chg="del">
        <pc:chgData name="Mashal Khan" userId="ff208bdd-e69e-4a16-a659-cb1c3d459121" providerId="ADAL" clId="{DB3BA6D6-9888-48C0-89B7-36D25D0A42C3}" dt="2020-09-14T04:36:24.797" v="101" actId="47"/>
        <pc:sldMkLst>
          <pc:docMk/>
          <pc:sldMk cId="330000615" sldId="287"/>
        </pc:sldMkLst>
      </pc:sldChg>
      <pc:sldChg chg="del">
        <pc:chgData name="Mashal Khan" userId="ff208bdd-e69e-4a16-a659-cb1c3d459121" providerId="ADAL" clId="{DB3BA6D6-9888-48C0-89B7-36D25D0A42C3}" dt="2020-09-14T04:36:24.797" v="101" actId="47"/>
        <pc:sldMkLst>
          <pc:docMk/>
          <pc:sldMk cId="559939405" sldId="288"/>
        </pc:sldMkLst>
      </pc:sldChg>
      <pc:sldChg chg="del">
        <pc:chgData name="Mashal Khan" userId="ff208bdd-e69e-4a16-a659-cb1c3d459121" providerId="ADAL" clId="{DB3BA6D6-9888-48C0-89B7-36D25D0A42C3}" dt="2020-09-14T04:36:24.797" v="101" actId="47"/>
        <pc:sldMkLst>
          <pc:docMk/>
          <pc:sldMk cId="396960682" sldId="289"/>
        </pc:sldMkLst>
      </pc:sldChg>
      <pc:sldChg chg="del">
        <pc:chgData name="Mashal Khan" userId="ff208bdd-e69e-4a16-a659-cb1c3d459121" providerId="ADAL" clId="{DB3BA6D6-9888-48C0-89B7-36D25D0A42C3}" dt="2020-09-14T04:36:24.797" v="101" actId="47"/>
        <pc:sldMkLst>
          <pc:docMk/>
          <pc:sldMk cId="2323052061" sldId="290"/>
        </pc:sldMkLst>
      </pc:sldChg>
      <pc:sldChg chg="del">
        <pc:chgData name="Mashal Khan" userId="ff208bdd-e69e-4a16-a659-cb1c3d459121" providerId="ADAL" clId="{DB3BA6D6-9888-48C0-89B7-36D25D0A42C3}" dt="2020-09-14T04:36:24.797" v="101" actId="47"/>
        <pc:sldMkLst>
          <pc:docMk/>
          <pc:sldMk cId="3289528465" sldId="291"/>
        </pc:sldMkLst>
      </pc:sldChg>
      <pc:sldChg chg="del">
        <pc:chgData name="Mashal Khan" userId="ff208bdd-e69e-4a16-a659-cb1c3d459121" providerId="ADAL" clId="{DB3BA6D6-9888-48C0-89B7-36D25D0A42C3}" dt="2020-09-14T04:36:24.797" v="101" actId="47"/>
        <pc:sldMkLst>
          <pc:docMk/>
          <pc:sldMk cId="3820845589" sldId="292"/>
        </pc:sldMkLst>
      </pc:sldChg>
      <pc:sldChg chg="del">
        <pc:chgData name="Mashal Khan" userId="ff208bdd-e69e-4a16-a659-cb1c3d459121" providerId="ADAL" clId="{DB3BA6D6-9888-48C0-89B7-36D25D0A42C3}" dt="2020-09-14T04:36:24.797" v="101" actId="47"/>
        <pc:sldMkLst>
          <pc:docMk/>
          <pc:sldMk cId="1257978123" sldId="293"/>
        </pc:sldMkLst>
      </pc:sldChg>
      <pc:sldChg chg="del">
        <pc:chgData name="Mashal Khan" userId="ff208bdd-e69e-4a16-a659-cb1c3d459121" providerId="ADAL" clId="{DB3BA6D6-9888-48C0-89B7-36D25D0A42C3}" dt="2020-09-14T04:36:24.797" v="101" actId="47"/>
        <pc:sldMkLst>
          <pc:docMk/>
          <pc:sldMk cId="1991889259" sldId="294"/>
        </pc:sldMkLst>
      </pc:sldChg>
      <pc:sldChg chg="del">
        <pc:chgData name="Mashal Khan" userId="ff208bdd-e69e-4a16-a659-cb1c3d459121" providerId="ADAL" clId="{DB3BA6D6-9888-48C0-89B7-36D25D0A42C3}" dt="2020-09-14T04:36:24.797" v="101" actId="47"/>
        <pc:sldMkLst>
          <pc:docMk/>
          <pc:sldMk cId="3609639132" sldId="295"/>
        </pc:sldMkLst>
      </pc:sldChg>
      <pc:sldChg chg="del">
        <pc:chgData name="Mashal Khan" userId="ff208bdd-e69e-4a16-a659-cb1c3d459121" providerId="ADAL" clId="{DB3BA6D6-9888-48C0-89B7-36D25D0A42C3}" dt="2020-09-14T04:36:24.797" v="101" actId="47"/>
        <pc:sldMkLst>
          <pc:docMk/>
          <pc:sldMk cId="2158037046" sldId="296"/>
        </pc:sldMkLst>
      </pc:sldChg>
      <pc:sldChg chg="del">
        <pc:chgData name="Mashal Khan" userId="ff208bdd-e69e-4a16-a659-cb1c3d459121" providerId="ADAL" clId="{DB3BA6D6-9888-48C0-89B7-36D25D0A42C3}" dt="2020-09-14T04:36:24.797" v="101" actId="47"/>
        <pc:sldMkLst>
          <pc:docMk/>
          <pc:sldMk cId="3212396899" sldId="297"/>
        </pc:sldMkLst>
      </pc:sldChg>
      <pc:sldChg chg="del">
        <pc:chgData name="Mashal Khan" userId="ff208bdd-e69e-4a16-a659-cb1c3d459121" providerId="ADAL" clId="{DB3BA6D6-9888-48C0-89B7-36D25D0A42C3}" dt="2020-09-14T04:36:24.797" v="101" actId="47"/>
        <pc:sldMkLst>
          <pc:docMk/>
          <pc:sldMk cId="3297468035" sldId="298"/>
        </pc:sldMkLst>
      </pc:sldChg>
      <pc:sldChg chg="del">
        <pc:chgData name="Mashal Khan" userId="ff208bdd-e69e-4a16-a659-cb1c3d459121" providerId="ADAL" clId="{DB3BA6D6-9888-48C0-89B7-36D25D0A42C3}" dt="2020-09-14T04:36:24.797" v="101" actId="47"/>
        <pc:sldMkLst>
          <pc:docMk/>
          <pc:sldMk cId="902175521" sldId="300"/>
        </pc:sldMkLst>
      </pc:sldChg>
      <pc:sldChg chg="del">
        <pc:chgData name="Mashal Khan" userId="ff208bdd-e69e-4a16-a659-cb1c3d459121" providerId="ADAL" clId="{DB3BA6D6-9888-48C0-89B7-36D25D0A42C3}" dt="2020-09-14T04:36:24.797" v="101" actId="47"/>
        <pc:sldMkLst>
          <pc:docMk/>
          <pc:sldMk cId="650948745" sldId="301"/>
        </pc:sldMkLst>
      </pc:sldChg>
      <pc:sldChg chg="del">
        <pc:chgData name="Mashal Khan" userId="ff208bdd-e69e-4a16-a659-cb1c3d459121" providerId="ADAL" clId="{DB3BA6D6-9888-48C0-89B7-36D25D0A42C3}" dt="2020-09-14T04:36:24.797" v="101" actId="47"/>
        <pc:sldMkLst>
          <pc:docMk/>
          <pc:sldMk cId="2413698846" sldId="303"/>
        </pc:sldMkLst>
      </pc:sldChg>
      <pc:sldChg chg="del">
        <pc:chgData name="Mashal Khan" userId="ff208bdd-e69e-4a16-a659-cb1c3d459121" providerId="ADAL" clId="{DB3BA6D6-9888-48C0-89B7-36D25D0A42C3}" dt="2020-09-14T04:36:24.797" v="101" actId="47"/>
        <pc:sldMkLst>
          <pc:docMk/>
          <pc:sldMk cId="522125939" sldId="305"/>
        </pc:sldMkLst>
      </pc:sldChg>
      <pc:sldChg chg="modSp new mod">
        <pc:chgData name="Mashal Khan" userId="ff208bdd-e69e-4a16-a659-cb1c3d459121" providerId="ADAL" clId="{DB3BA6D6-9888-48C0-89B7-36D25D0A42C3}" dt="2020-09-14T19:11:40.147" v="1973" actId="1076"/>
        <pc:sldMkLst>
          <pc:docMk/>
          <pc:sldMk cId="4248957685" sldId="309"/>
        </pc:sldMkLst>
        <pc:spChg chg="mod">
          <ac:chgData name="Mashal Khan" userId="ff208bdd-e69e-4a16-a659-cb1c3d459121" providerId="ADAL" clId="{DB3BA6D6-9888-48C0-89B7-36D25D0A42C3}" dt="2020-09-14T17:35:06.346" v="128" actId="1076"/>
          <ac:spMkLst>
            <pc:docMk/>
            <pc:sldMk cId="4248957685" sldId="309"/>
            <ac:spMk id="2" creationId="{8CF8E347-1118-4B67-9063-8F4E62E73D8B}"/>
          </ac:spMkLst>
        </pc:spChg>
        <pc:spChg chg="mod">
          <ac:chgData name="Mashal Khan" userId="ff208bdd-e69e-4a16-a659-cb1c3d459121" providerId="ADAL" clId="{DB3BA6D6-9888-48C0-89B7-36D25D0A42C3}" dt="2020-09-14T19:11:40.147" v="1973" actId="1076"/>
          <ac:spMkLst>
            <pc:docMk/>
            <pc:sldMk cId="4248957685" sldId="309"/>
            <ac:spMk id="3" creationId="{7CD861A4-DF4E-4515-879E-DD323BA35F68}"/>
          </ac:spMkLst>
        </pc:spChg>
      </pc:sldChg>
      <pc:sldChg chg="addSp delSp modSp new mod">
        <pc:chgData name="Mashal Khan" userId="ff208bdd-e69e-4a16-a659-cb1c3d459121" providerId="ADAL" clId="{DB3BA6D6-9888-48C0-89B7-36D25D0A42C3}" dt="2020-09-14T17:39:09.934" v="175" actId="1076"/>
        <pc:sldMkLst>
          <pc:docMk/>
          <pc:sldMk cId="1038378446" sldId="310"/>
        </pc:sldMkLst>
        <pc:spChg chg="del">
          <ac:chgData name="Mashal Khan" userId="ff208bdd-e69e-4a16-a659-cb1c3d459121" providerId="ADAL" clId="{DB3BA6D6-9888-48C0-89B7-36D25D0A42C3}" dt="2020-09-14T17:38:56.324" v="171" actId="478"/>
          <ac:spMkLst>
            <pc:docMk/>
            <pc:sldMk cId="1038378446" sldId="310"/>
            <ac:spMk id="2" creationId="{2B80C2A7-3475-4594-BEA3-29E08DC93518}"/>
          </ac:spMkLst>
        </pc:spChg>
        <pc:spChg chg="del">
          <ac:chgData name="Mashal Khan" userId="ff208bdd-e69e-4a16-a659-cb1c3d459121" providerId="ADAL" clId="{DB3BA6D6-9888-48C0-89B7-36D25D0A42C3}" dt="2020-09-14T17:38:45.702" v="169" actId="22"/>
          <ac:spMkLst>
            <pc:docMk/>
            <pc:sldMk cId="1038378446" sldId="310"/>
            <ac:spMk id="3" creationId="{6F0935BF-FC08-459F-816D-7CE435ACCB54}"/>
          </ac:spMkLst>
        </pc:spChg>
        <pc:picChg chg="add mod ord">
          <ac:chgData name="Mashal Khan" userId="ff208bdd-e69e-4a16-a659-cb1c3d459121" providerId="ADAL" clId="{DB3BA6D6-9888-48C0-89B7-36D25D0A42C3}" dt="2020-09-14T17:39:09.934" v="175" actId="1076"/>
          <ac:picMkLst>
            <pc:docMk/>
            <pc:sldMk cId="1038378446" sldId="310"/>
            <ac:picMk id="5" creationId="{01FD1696-4246-4031-8C14-821D79993D40}"/>
          </ac:picMkLst>
        </pc:picChg>
      </pc:sldChg>
      <pc:sldChg chg="addSp modSp new mod">
        <pc:chgData name="Mashal Khan" userId="ff208bdd-e69e-4a16-a659-cb1c3d459121" providerId="ADAL" clId="{DB3BA6D6-9888-48C0-89B7-36D25D0A42C3}" dt="2020-09-14T19:06:19.299" v="1946" actId="207"/>
        <pc:sldMkLst>
          <pc:docMk/>
          <pc:sldMk cId="4252502892" sldId="311"/>
        </pc:sldMkLst>
        <pc:spChg chg="mod">
          <ac:chgData name="Mashal Khan" userId="ff208bdd-e69e-4a16-a659-cb1c3d459121" providerId="ADAL" clId="{DB3BA6D6-9888-48C0-89B7-36D25D0A42C3}" dt="2020-09-14T17:40:23.188" v="208" actId="1076"/>
          <ac:spMkLst>
            <pc:docMk/>
            <pc:sldMk cId="4252502892" sldId="311"/>
            <ac:spMk id="2" creationId="{12613FFE-A5F9-4EAC-8C28-895F398E495F}"/>
          </ac:spMkLst>
        </pc:spChg>
        <pc:spChg chg="mod">
          <ac:chgData name="Mashal Khan" userId="ff208bdd-e69e-4a16-a659-cb1c3d459121" providerId="ADAL" clId="{DB3BA6D6-9888-48C0-89B7-36D25D0A42C3}" dt="2020-09-14T19:06:19.299" v="1946" actId="207"/>
          <ac:spMkLst>
            <pc:docMk/>
            <pc:sldMk cId="4252502892" sldId="311"/>
            <ac:spMk id="3" creationId="{A5353C0C-47C1-4790-A222-62E9A4CA1236}"/>
          </ac:spMkLst>
        </pc:spChg>
        <pc:picChg chg="add mod">
          <ac:chgData name="Mashal Khan" userId="ff208bdd-e69e-4a16-a659-cb1c3d459121" providerId="ADAL" clId="{DB3BA6D6-9888-48C0-89B7-36D25D0A42C3}" dt="2020-09-14T17:43:21.959" v="255" actId="1076"/>
          <ac:picMkLst>
            <pc:docMk/>
            <pc:sldMk cId="4252502892" sldId="311"/>
            <ac:picMk id="5" creationId="{253F54F3-BE48-4998-B525-D9C59D58CBAE}"/>
          </ac:picMkLst>
        </pc:picChg>
      </pc:sldChg>
      <pc:sldChg chg="modSp new mod">
        <pc:chgData name="Mashal Khan" userId="ff208bdd-e69e-4a16-a659-cb1c3d459121" providerId="ADAL" clId="{DB3BA6D6-9888-48C0-89B7-36D25D0A42C3}" dt="2020-09-14T19:06:14.129" v="1945" actId="207"/>
        <pc:sldMkLst>
          <pc:docMk/>
          <pc:sldMk cId="2359414020" sldId="312"/>
        </pc:sldMkLst>
        <pc:spChg chg="mod">
          <ac:chgData name="Mashal Khan" userId="ff208bdd-e69e-4a16-a659-cb1c3d459121" providerId="ADAL" clId="{DB3BA6D6-9888-48C0-89B7-36D25D0A42C3}" dt="2020-09-14T17:44:59.028" v="308" actId="20577"/>
          <ac:spMkLst>
            <pc:docMk/>
            <pc:sldMk cId="2359414020" sldId="312"/>
            <ac:spMk id="2" creationId="{F636E1F1-C3D5-491D-BCB7-210DAC2D7B41}"/>
          </ac:spMkLst>
        </pc:spChg>
        <pc:spChg chg="mod">
          <ac:chgData name="Mashal Khan" userId="ff208bdd-e69e-4a16-a659-cb1c3d459121" providerId="ADAL" clId="{DB3BA6D6-9888-48C0-89B7-36D25D0A42C3}" dt="2020-09-14T19:06:14.129" v="1945" actId="207"/>
          <ac:spMkLst>
            <pc:docMk/>
            <pc:sldMk cId="2359414020" sldId="312"/>
            <ac:spMk id="3" creationId="{2477DB6E-AD71-4603-95C3-2B26ED3F3206}"/>
          </ac:spMkLst>
        </pc:spChg>
      </pc:sldChg>
      <pc:sldChg chg="addSp modSp new mod">
        <pc:chgData name="Mashal Khan" userId="ff208bdd-e69e-4a16-a659-cb1c3d459121" providerId="ADAL" clId="{DB3BA6D6-9888-48C0-89B7-36D25D0A42C3}" dt="2020-09-14T19:06:08.561" v="1944" actId="207"/>
        <pc:sldMkLst>
          <pc:docMk/>
          <pc:sldMk cId="1315361009" sldId="313"/>
        </pc:sldMkLst>
        <pc:spChg chg="mod">
          <ac:chgData name="Mashal Khan" userId="ff208bdd-e69e-4a16-a659-cb1c3d459121" providerId="ADAL" clId="{DB3BA6D6-9888-48C0-89B7-36D25D0A42C3}" dt="2020-09-14T17:45:59.964" v="338" actId="20577"/>
          <ac:spMkLst>
            <pc:docMk/>
            <pc:sldMk cId="1315361009" sldId="313"/>
            <ac:spMk id="2" creationId="{480EDD24-8281-435F-88E5-D47EED98EE07}"/>
          </ac:spMkLst>
        </pc:spChg>
        <pc:spChg chg="mod">
          <ac:chgData name="Mashal Khan" userId="ff208bdd-e69e-4a16-a659-cb1c3d459121" providerId="ADAL" clId="{DB3BA6D6-9888-48C0-89B7-36D25D0A42C3}" dt="2020-09-14T19:06:08.561" v="1944" actId="207"/>
          <ac:spMkLst>
            <pc:docMk/>
            <pc:sldMk cId="1315361009" sldId="313"/>
            <ac:spMk id="3" creationId="{CEBD041D-0149-4BEC-97FD-80F9B337824F}"/>
          </ac:spMkLst>
        </pc:spChg>
        <pc:picChg chg="add mod">
          <ac:chgData name="Mashal Khan" userId="ff208bdd-e69e-4a16-a659-cb1c3d459121" providerId="ADAL" clId="{DB3BA6D6-9888-48C0-89B7-36D25D0A42C3}" dt="2020-09-14T17:47:58.250" v="370" actId="14100"/>
          <ac:picMkLst>
            <pc:docMk/>
            <pc:sldMk cId="1315361009" sldId="313"/>
            <ac:picMk id="5" creationId="{30B3459C-FC5B-4815-9BAF-931A73369FDA}"/>
          </ac:picMkLst>
        </pc:picChg>
      </pc:sldChg>
      <pc:sldChg chg="delSp modSp new mod">
        <pc:chgData name="Mashal Khan" userId="ff208bdd-e69e-4a16-a659-cb1c3d459121" providerId="ADAL" clId="{DB3BA6D6-9888-48C0-89B7-36D25D0A42C3}" dt="2020-09-14T17:52:30.288" v="472" actId="27636"/>
        <pc:sldMkLst>
          <pc:docMk/>
          <pc:sldMk cId="1106996382" sldId="314"/>
        </pc:sldMkLst>
        <pc:spChg chg="del">
          <ac:chgData name="Mashal Khan" userId="ff208bdd-e69e-4a16-a659-cb1c3d459121" providerId="ADAL" clId="{DB3BA6D6-9888-48C0-89B7-36D25D0A42C3}" dt="2020-09-14T17:52:27.390" v="470" actId="478"/>
          <ac:spMkLst>
            <pc:docMk/>
            <pc:sldMk cId="1106996382" sldId="314"/>
            <ac:spMk id="2" creationId="{CBD6E28C-7267-4F9E-8BAD-32D22DC3F9E4}"/>
          </ac:spMkLst>
        </pc:spChg>
        <pc:spChg chg="mod">
          <ac:chgData name="Mashal Khan" userId="ff208bdd-e69e-4a16-a659-cb1c3d459121" providerId="ADAL" clId="{DB3BA6D6-9888-48C0-89B7-36D25D0A42C3}" dt="2020-09-14T17:52:30.288" v="472" actId="27636"/>
          <ac:spMkLst>
            <pc:docMk/>
            <pc:sldMk cId="1106996382" sldId="314"/>
            <ac:spMk id="3" creationId="{AC19B97F-FCA2-4A9A-B567-C155810E5DCC}"/>
          </ac:spMkLst>
        </pc:spChg>
      </pc:sldChg>
      <pc:sldChg chg="addSp delSp modSp new mod">
        <pc:chgData name="Mashal Khan" userId="ff208bdd-e69e-4a16-a659-cb1c3d459121" providerId="ADAL" clId="{DB3BA6D6-9888-48C0-89B7-36D25D0A42C3}" dt="2020-09-14T18:07:20.432" v="691" actId="1076"/>
        <pc:sldMkLst>
          <pc:docMk/>
          <pc:sldMk cId="642687523" sldId="315"/>
        </pc:sldMkLst>
        <pc:spChg chg="del">
          <ac:chgData name="Mashal Khan" userId="ff208bdd-e69e-4a16-a659-cb1c3d459121" providerId="ADAL" clId="{DB3BA6D6-9888-48C0-89B7-36D25D0A42C3}" dt="2020-09-14T18:06:10.647" v="662" actId="478"/>
          <ac:spMkLst>
            <pc:docMk/>
            <pc:sldMk cId="642687523" sldId="315"/>
            <ac:spMk id="2" creationId="{415C9F74-8C0F-47DD-BBC2-DD9D6E20A6C0}"/>
          </ac:spMkLst>
        </pc:spChg>
        <pc:spChg chg="mod">
          <ac:chgData name="Mashal Khan" userId="ff208bdd-e69e-4a16-a659-cb1c3d459121" providerId="ADAL" clId="{DB3BA6D6-9888-48C0-89B7-36D25D0A42C3}" dt="2020-09-14T18:07:14.631" v="690" actId="20577"/>
          <ac:spMkLst>
            <pc:docMk/>
            <pc:sldMk cId="642687523" sldId="315"/>
            <ac:spMk id="3" creationId="{8F21B7C1-3D6D-4EF0-BBA6-3CE19B0D789F}"/>
          </ac:spMkLst>
        </pc:spChg>
        <pc:picChg chg="add mod modCrop">
          <ac:chgData name="Mashal Khan" userId="ff208bdd-e69e-4a16-a659-cb1c3d459121" providerId="ADAL" clId="{DB3BA6D6-9888-48C0-89B7-36D25D0A42C3}" dt="2020-09-14T18:07:20.432" v="691" actId="1076"/>
          <ac:picMkLst>
            <pc:docMk/>
            <pc:sldMk cId="642687523" sldId="315"/>
            <ac:picMk id="5" creationId="{6A75836F-1D98-4F89-9024-26EF50594397}"/>
          </ac:picMkLst>
        </pc:picChg>
      </pc:sldChg>
      <pc:sldChg chg="modSp new mod ord">
        <pc:chgData name="Mashal Khan" userId="ff208bdd-e69e-4a16-a659-cb1c3d459121" providerId="ADAL" clId="{DB3BA6D6-9888-48C0-89B7-36D25D0A42C3}" dt="2020-09-14T17:49:38.340" v="447"/>
        <pc:sldMkLst>
          <pc:docMk/>
          <pc:sldMk cId="4127872008" sldId="316"/>
        </pc:sldMkLst>
        <pc:spChg chg="mod">
          <ac:chgData name="Mashal Khan" userId="ff208bdd-e69e-4a16-a659-cb1c3d459121" providerId="ADAL" clId="{DB3BA6D6-9888-48C0-89B7-36D25D0A42C3}" dt="2020-09-14T17:49:34.625" v="445" actId="14100"/>
          <ac:spMkLst>
            <pc:docMk/>
            <pc:sldMk cId="4127872008" sldId="316"/>
            <ac:spMk id="2" creationId="{30A49F77-032C-4624-B8D9-3D85F06CFC0A}"/>
          </ac:spMkLst>
        </pc:spChg>
      </pc:sldChg>
      <pc:sldChg chg="modSp new mod">
        <pc:chgData name="Mashal Khan" userId="ff208bdd-e69e-4a16-a659-cb1c3d459121" providerId="ADAL" clId="{DB3BA6D6-9888-48C0-89B7-36D25D0A42C3}" dt="2020-09-14T19:06:01.660" v="1943" actId="207"/>
        <pc:sldMkLst>
          <pc:docMk/>
          <pc:sldMk cId="3768481285" sldId="317"/>
        </pc:sldMkLst>
        <pc:spChg chg="mod">
          <ac:chgData name="Mashal Khan" userId="ff208bdd-e69e-4a16-a659-cb1c3d459121" providerId="ADAL" clId="{DB3BA6D6-9888-48C0-89B7-36D25D0A42C3}" dt="2020-09-14T17:54:36.432" v="515" actId="1076"/>
          <ac:spMkLst>
            <pc:docMk/>
            <pc:sldMk cId="3768481285" sldId="317"/>
            <ac:spMk id="2" creationId="{3815CC76-17AD-4713-9A73-27866350C6B7}"/>
          </ac:spMkLst>
        </pc:spChg>
        <pc:spChg chg="mod">
          <ac:chgData name="Mashal Khan" userId="ff208bdd-e69e-4a16-a659-cb1c3d459121" providerId="ADAL" clId="{DB3BA6D6-9888-48C0-89B7-36D25D0A42C3}" dt="2020-09-14T19:06:01.660" v="1943" actId="207"/>
          <ac:spMkLst>
            <pc:docMk/>
            <pc:sldMk cId="3768481285" sldId="317"/>
            <ac:spMk id="3" creationId="{EE1A6F6F-28F2-4053-A07E-0983EB7AB733}"/>
          </ac:spMkLst>
        </pc:spChg>
      </pc:sldChg>
      <pc:sldChg chg="addSp delSp modSp new mod">
        <pc:chgData name="Mashal Khan" userId="ff208bdd-e69e-4a16-a659-cb1c3d459121" providerId="ADAL" clId="{DB3BA6D6-9888-48C0-89B7-36D25D0A42C3}" dt="2020-09-14T18:00:44.967" v="623" actId="403"/>
        <pc:sldMkLst>
          <pc:docMk/>
          <pc:sldMk cId="3382552554" sldId="318"/>
        </pc:sldMkLst>
        <pc:spChg chg="mod">
          <ac:chgData name="Mashal Khan" userId="ff208bdd-e69e-4a16-a659-cb1c3d459121" providerId="ADAL" clId="{DB3BA6D6-9888-48C0-89B7-36D25D0A42C3}" dt="2020-09-14T17:58:11.997" v="597" actId="1076"/>
          <ac:spMkLst>
            <pc:docMk/>
            <pc:sldMk cId="3382552554" sldId="318"/>
            <ac:spMk id="2" creationId="{1D87B607-8BEF-42BF-A3FA-2E9C0DA8C109}"/>
          </ac:spMkLst>
        </pc:spChg>
        <pc:spChg chg="mod">
          <ac:chgData name="Mashal Khan" userId="ff208bdd-e69e-4a16-a659-cb1c3d459121" providerId="ADAL" clId="{DB3BA6D6-9888-48C0-89B7-36D25D0A42C3}" dt="2020-09-14T18:00:44.967" v="623" actId="403"/>
          <ac:spMkLst>
            <pc:docMk/>
            <pc:sldMk cId="3382552554" sldId="318"/>
            <ac:spMk id="3" creationId="{D19B8598-7A9F-49F1-A908-2C5AA743AD8E}"/>
          </ac:spMkLst>
        </pc:spChg>
        <pc:spChg chg="add del">
          <ac:chgData name="Mashal Khan" userId="ff208bdd-e69e-4a16-a659-cb1c3d459121" providerId="ADAL" clId="{DB3BA6D6-9888-48C0-89B7-36D25D0A42C3}" dt="2020-09-14T18:00:10.958" v="617" actId="478"/>
          <ac:spMkLst>
            <pc:docMk/>
            <pc:sldMk cId="3382552554" sldId="318"/>
            <ac:spMk id="6" creationId="{87848E88-1EE1-4A39-AF06-C83082422FC1}"/>
          </ac:spMkLst>
        </pc:spChg>
        <pc:picChg chg="add mod">
          <ac:chgData name="Mashal Khan" userId="ff208bdd-e69e-4a16-a659-cb1c3d459121" providerId="ADAL" clId="{DB3BA6D6-9888-48C0-89B7-36D25D0A42C3}" dt="2020-09-14T18:00:30.231" v="619" actId="1076"/>
          <ac:picMkLst>
            <pc:docMk/>
            <pc:sldMk cId="3382552554" sldId="318"/>
            <ac:picMk id="5" creationId="{1D5DCAC1-D0EC-447E-A130-8EB09CC246DA}"/>
          </ac:picMkLst>
        </pc:picChg>
      </pc:sldChg>
      <pc:sldChg chg="delSp modSp new del mod">
        <pc:chgData name="Mashal Khan" userId="ff208bdd-e69e-4a16-a659-cb1c3d459121" providerId="ADAL" clId="{DB3BA6D6-9888-48C0-89B7-36D25D0A42C3}" dt="2020-09-14T18:07:56.909" v="693" actId="47"/>
        <pc:sldMkLst>
          <pc:docMk/>
          <pc:sldMk cId="1431190958" sldId="319"/>
        </pc:sldMkLst>
        <pc:spChg chg="del">
          <ac:chgData name="Mashal Khan" userId="ff208bdd-e69e-4a16-a659-cb1c3d459121" providerId="ADAL" clId="{DB3BA6D6-9888-48C0-89B7-36D25D0A42C3}" dt="2020-09-14T18:06:03.121" v="660" actId="478"/>
          <ac:spMkLst>
            <pc:docMk/>
            <pc:sldMk cId="1431190958" sldId="319"/>
            <ac:spMk id="2" creationId="{6E0DB955-0F56-4E27-A2E1-418C74BF280F}"/>
          </ac:spMkLst>
        </pc:spChg>
        <pc:spChg chg="mod">
          <ac:chgData name="Mashal Khan" userId="ff208bdd-e69e-4a16-a659-cb1c3d459121" providerId="ADAL" clId="{DB3BA6D6-9888-48C0-89B7-36D25D0A42C3}" dt="2020-09-14T18:07:52.985" v="692" actId="6549"/>
          <ac:spMkLst>
            <pc:docMk/>
            <pc:sldMk cId="1431190958" sldId="319"/>
            <ac:spMk id="3" creationId="{FDCAE03B-7CB0-436F-9983-1F0B449C6617}"/>
          </ac:spMkLst>
        </pc:spChg>
      </pc:sldChg>
      <pc:sldChg chg="modSp new mod modNotesTx">
        <pc:chgData name="Mashal Khan" userId="ff208bdd-e69e-4a16-a659-cb1c3d459121" providerId="ADAL" clId="{DB3BA6D6-9888-48C0-89B7-36D25D0A42C3}" dt="2020-09-14T18:14:56.390" v="1026" actId="20577"/>
        <pc:sldMkLst>
          <pc:docMk/>
          <pc:sldMk cId="2712251971" sldId="320"/>
        </pc:sldMkLst>
        <pc:spChg chg="mod">
          <ac:chgData name="Mashal Khan" userId="ff208bdd-e69e-4a16-a659-cb1c3d459121" providerId="ADAL" clId="{DB3BA6D6-9888-48C0-89B7-36D25D0A42C3}" dt="2020-09-14T18:12:10.164" v="831" actId="20577"/>
          <ac:spMkLst>
            <pc:docMk/>
            <pc:sldMk cId="2712251971" sldId="320"/>
            <ac:spMk id="2" creationId="{9F49EF85-BAE6-46F2-894A-42C6ADE6D570}"/>
          </ac:spMkLst>
        </pc:spChg>
        <pc:spChg chg="mod">
          <ac:chgData name="Mashal Khan" userId="ff208bdd-e69e-4a16-a659-cb1c3d459121" providerId="ADAL" clId="{DB3BA6D6-9888-48C0-89B7-36D25D0A42C3}" dt="2020-09-14T18:14:56.390" v="1026" actId="20577"/>
          <ac:spMkLst>
            <pc:docMk/>
            <pc:sldMk cId="2712251971" sldId="320"/>
            <ac:spMk id="3" creationId="{57A4BEC2-C449-469E-99A1-9EF1F999A482}"/>
          </ac:spMkLst>
        </pc:spChg>
      </pc:sldChg>
      <pc:sldChg chg="addSp modSp new mod">
        <pc:chgData name="Mashal Khan" userId="ff208bdd-e69e-4a16-a659-cb1c3d459121" providerId="ADAL" clId="{DB3BA6D6-9888-48C0-89B7-36D25D0A42C3}" dt="2020-09-14T19:05:51.105" v="1942" actId="207"/>
        <pc:sldMkLst>
          <pc:docMk/>
          <pc:sldMk cId="2047775368" sldId="321"/>
        </pc:sldMkLst>
        <pc:spChg chg="mod">
          <ac:chgData name="Mashal Khan" userId="ff208bdd-e69e-4a16-a659-cb1c3d459121" providerId="ADAL" clId="{DB3BA6D6-9888-48C0-89B7-36D25D0A42C3}" dt="2020-09-14T18:18:11.271" v="1082" actId="20577"/>
          <ac:spMkLst>
            <pc:docMk/>
            <pc:sldMk cId="2047775368" sldId="321"/>
            <ac:spMk id="2" creationId="{81F6C244-E629-4238-804E-D04A4B95E128}"/>
          </ac:spMkLst>
        </pc:spChg>
        <pc:spChg chg="mod">
          <ac:chgData name="Mashal Khan" userId="ff208bdd-e69e-4a16-a659-cb1c3d459121" providerId="ADAL" clId="{DB3BA6D6-9888-48C0-89B7-36D25D0A42C3}" dt="2020-09-14T19:05:51.105" v="1942" actId="207"/>
          <ac:spMkLst>
            <pc:docMk/>
            <pc:sldMk cId="2047775368" sldId="321"/>
            <ac:spMk id="3" creationId="{C2E48636-4E3C-46AB-90C7-8EFD2121A682}"/>
          </ac:spMkLst>
        </pc:spChg>
        <pc:picChg chg="add mod">
          <ac:chgData name="Mashal Khan" userId="ff208bdd-e69e-4a16-a659-cb1c3d459121" providerId="ADAL" clId="{DB3BA6D6-9888-48C0-89B7-36D25D0A42C3}" dt="2020-09-14T18:20:43.473" v="1134" actId="1076"/>
          <ac:picMkLst>
            <pc:docMk/>
            <pc:sldMk cId="2047775368" sldId="321"/>
            <ac:picMk id="5" creationId="{17912451-DB84-4966-96C8-03B099A5A612}"/>
          </ac:picMkLst>
        </pc:picChg>
      </pc:sldChg>
      <pc:sldChg chg="addSp delSp modSp new mod">
        <pc:chgData name="Mashal Khan" userId="ff208bdd-e69e-4a16-a659-cb1c3d459121" providerId="ADAL" clId="{DB3BA6D6-9888-48C0-89B7-36D25D0A42C3}" dt="2020-09-14T18:15:50.844" v="1037" actId="14100"/>
        <pc:sldMkLst>
          <pc:docMk/>
          <pc:sldMk cId="3832903965" sldId="322"/>
        </pc:sldMkLst>
        <pc:spChg chg="del">
          <ac:chgData name="Mashal Khan" userId="ff208bdd-e69e-4a16-a659-cb1c3d459121" providerId="ADAL" clId="{DB3BA6D6-9888-48C0-89B7-36D25D0A42C3}" dt="2020-09-14T18:15:20.316" v="1030" actId="478"/>
          <ac:spMkLst>
            <pc:docMk/>
            <pc:sldMk cId="3832903965" sldId="322"/>
            <ac:spMk id="2" creationId="{8FE8A23E-DACB-44BB-BA5B-19A349F3F31D}"/>
          </ac:spMkLst>
        </pc:spChg>
        <pc:spChg chg="del">
          <ac:chgData name="Mashal Khan" userId="ff208bdd-e69e-4a16-a659-cb1c3d459121" providerId="ADAL" clId="{DB3BA6D6-9888-48C0-89B7-36D25D0A42C3}" dt="2020-09-14T18:15:15.753" v="1028" actId="22"/>
          <ac:spMkLst>
            <pc:docMk/>
            <pc:sldMk cId="3832903965" sldId="322"/>
            <ac:spMk id="3" creationId="{D99DB490-3183-4E4C-A54D-7E2E5ADB2469}"/>
          </ac:spMkLst>
        </pc:spChg>
        <pc:picChg chg="add mod ord">
          <ac:chgData name="Mashal Khan" userId="ff208bdd-e69e-4a16-a659-cb1c3d459121" providerId="ADAL" clId="{DB3BA6D6-9888-48C0-89B7-36D25D0A42C3}" dt="2020-09-14T18:15:50.844" v="1037" actId="14100"/>
          <ac:picMkLst>
            <pc:docMk/>
            <pc:sldMk cId="3832903965" sldId="322"/>
            <ac:picMk id="5" creationId="{59B86A0F-7E89-4E55-B4AB-B4CDCFB163F4}"/>
          </ac:picMkLst>
        </pc:picChg>
      </pc:sldChg>
      <pc:sldChg chg="addSp delSp modSp new mod">
        <pc:chgData name="Mashal Khan" userId="ff208bdd-e69e-4a16-a659-cb1c3d459121" providerId="ADAL" clId="{DB3BA6D6-9888-48C0-89B7-36D25D0A42C3}" dt="2020-09-14T19:05:44.004" v="1941" actId="14100"/>
        <pc:sldMkLst>
          <pc:docMk/>
          <pc:sldMk cId="76021959" sldId="323"/>
        </pc:sldMkLst>
        <pc:spChg chg="del">
          <ac:chgData name="Mashal Khan" userId="ff208bdd-e69e-4a16-a659-cb1c3d459121" providerId="ADAL" clId="{DB3BA6D6-9888-48C0-89B7-36D25D0A42C3}" dt="2020-09-14T18:21:45.669" v="1163" actId="478"/>
          <ac:spMkLst>
            <pc:docMk/>
            <pc:sldMk cId="76021959" sldId="323"/>
            <ac:spMk id="2" creationId="{FD6952D9-072E-47DB-A98E-41BB3F66AEF4}"/>
          </ac:spMkLst>
        </pc:spChg>
        <pc:spChg chg="mod">
          <ac:chgData name="Mashal Khan" userId="ff208bdd-e69e-4a16-a659-cb1c3d459121" providerId="ADAL" clId="{DB3BA6D6-9888-48C0-89B7-36D25D0A42C3}" dt="2020-09-14T19:05:44.004" v="1941" actId="14100"/>
          <ac:spMkLst>
            <pc:docMk/>
            <pc:sldMk cId="76021959" sldId="323"/>
            <ac:spMk id="3" creationId="{71EFE309-4762-4715-9808-B87C00540220}"/>
          </ac:spMkLst>
        </pc:spChg>
        <pc:picChg chg="add mod">
          <ac:chgData name="Mashal Khan" userId="ff208bdd-e69e-4a16-a659-cb1c3d459121" providerId="ADAL" clId="{DB3BA6D6-9888-48C0-89B7-36D25D0A42C3}" dt="2020-09-14T18:22:35.968" v="1175" actId="14100"/>
          <ac:picMkLst>
            <pc:docMk/>
            <pc:sldMk cId="76021959" sldId="323"/>
            <ac:picMk id="5" creationId="{FDA5F440-B42D-49AD-B2DE-EDDF3B431135}"/>
          </ac:picMkLst>
        </pc:picChg>
      </pc:sldChg>
      <pc:sldChg chg="addSp delSp modSp new mod">
        <pc:chgData name="Mashal Khan" userId="ff208bdd-e69e-4a16-a659-cb1c3d459121" providerId="ADAL" clId="{DB3BA6D6-9888-48C0-89B7-36D25D0A42C3}" dt="2020-09-14T18:26:11.169" v="1246" actId="14100"/>
        <pc:sldMkLst>
          <pc:docMk/>
          <pc:sldMk cId="1216701026" sldId="324"/>
        </pc:sldMkLst>
        <pc:spChg chg="del">
          <ac:chgData name="Mashal Khan" userId="ff208bdd-e69e-4a16-a659-cb1c3d459121" providerId="ADAL" clId="{DB3BA6D6-9888-48C0-89B7-36D25D0A42C3}" dt="2020-09-14T18:23:43.325" v="1179" actId="478"/>
          <ac:spMkLst>
            <pc:docMk/>
            <pc:sldMk cId="1216701026" sldId="324"/>
            <ac:spMk id="2" creationId="{DDE13BCD-59AC-497B-A302-6A8B0D9BC116}"/>
          </ac:spMkLst>
        </pc:spChg>
        <pc:spChg chg="mod">
          <ac:chgData name="Mashal Khan" userId="ff208bdd-e69e-4a16-a659-cb1c3d459121" providerId="ADAL" clId="{DB3BA6D6-9888-48C0-89B7-36D25D0A42C3}" dt="2020-09-14T18:25:56.469" v="1242" actId="14100"/>
          <ac:spMkLst>
            <pc:docMk/>
            <pc:sldMk cId="1216701026" sldId="324"/>
            <ac:spMk id="3" creationId="{FBF8B2C6-8F8C-4C07-A772-4A8850CB6E05}"/>
          </ac:spMkLst>
        </pc:spChg>
        <pc:picChg chg="add mod">
          <ac:chgData name="Mashal Khan" userId="ff208bdd-e69e-4a16-a659-cb1c3d459121" providerId="ADAL" clId="{DB3BA6D6-9888-48C0-89B7-36D25D0A42C3}" dt="2020-09-14T18:26:11.169" v="1246" actId="14100"/>
          <ac:picMkLst>
            <pc:docMk/>
            <pc:sldMk cId="1216701026" sldId="324"/>
            <ac:picMk id="5" creationId="{21500A6E-979F-4140-B0F9-DB29F33FE98E}"/>
          </ac:picMkLst>
        </pc:picChg>
      </pc:sldChg>
      <pc:sldChg chg="addSp modSp new mod ord modNotesTx">
        <pc:chgData name="Mashal Khan" userId="ff208bdd-e69e-4a16-a659-cb1c3d459121" providerId="ADAL" clId="{DB3BA6D6-9888-48C0-89B7-36D25D0A42C3}" dt="2020-09-14T19:05:29.926" v="1939" actId="207"/>
        <pc:sldMkLst>
          <pc:docMk/>
          <pc:sldMk cId="3212945218" sldId="325"/>
        </pc:sldMkLst>
        <pc:spChg chg="mod">
          <ac:chgData name="Mashal Khan" userId="ff208bdd-e69e-4a16-a659-cb1c3d459121" providerId="ADAL" clId="{DB3BA6D6-9888-48C0-89B7-36D25D0A42C3}" dt="2020-09-14T18:30:24.327" v="1412" actId="1076"/>
          <ac:spMkLst>
            <pc:docMk/>
            <pc:sldMk cId="3212945218" sldId="325"/>
            <ac:spMk id="2" creationId="{5AF44699-91B8-4B4F-97ED-ECE12C9C3DBC}"/>
          </ac:spMkLst>
        </pc:spChg>
        <pc:spChg chg="mod">
          <ac:chgData name="Mashal Khan" userId="ff208bdd-e69e-4a16-a659-cb1c3d459121" providerId="ADAL" clId="{DB3BA6D6-9888-48C0-89B7-36D25D0A42C3}" dt="2020-09-14T19:05:29.926" v="1939" actId="207"/>
          <ac:spMkLst>
            <pc:docMk/>
            <pc:sldMk cId="3212945218" sldId="325"/>
            <ac:spMk id="3" creationId="{2F927F2E-655E-4A40-9544-3F255387E948}"/>
          </ac:spMkLst>
        </pc:spChg>
        <pc:picChg chg="add mod">
          <ac:chgData name="Mashal Khan" userId="ff208bdd-e69e-4a16-a659-cb1c3d459121" providerId="ADAL" clId="{DB3BA6D6-9888-48C0-89B7-36D25D0A42C3}" dt="2020-09-14T18:31:10.712" v="1426" actId="14100"/>
          <ac:picMkLst>
            <pc:docMk/>
            <pc:sldMk cId="3212945218" sldId="325"/>
            <ac:picMk id="5" creationId="{B1D86526-36E6-49A6-A60E-0B4FC9D2A239}"/>
          </ac:picMkLst>
        </pc:picChg>
      </pc:sldChg>
      <pc:sldChg chg="addSp modSp new mod">
        <pc:chgData name="Mashal Khan" userId="ff208bdd-e69e-4a16-a659-cb1c3d459121" providerId="ADAL" clId="{DB3BA6D6-9888-48C0-89B7-36D25D0A42C3}" dt="2020-09-14T19:05:15.645" v="1937" actId="207"/>
        <pc:sldMkLst>
          <pc:docMk/>
          <pc:sldMk cId="2096084461" sldId="326"/>
        </pc:sldMkLst>
        <pc:spChg chg="mod">
          <ac:chgData name="Mashal Khan" userId="ff208bdd-e69e-4a16-a659-cb1c3d459121" providerId="ADAL" clId="{DB3BA6D6-9888-48C0-89B7-36D25D0A42C3}" dt="2020-09-14T18:40:30.262" v="1500" actId="20577"/>
          <ac:spMkLst>
            <pc:docMk/>
            <pc:sldMk cId="2096084461" sldId="326"/>
            <ac:spMk id="2" creationId="{F23CCAC8-36B3-47A5-AC92-9E85FC893BBC}"/>
          </ac:spMkLst>
        </pc:spChg>
        <pc:spChg chg="mod">
          <ac:chgData name="Mashal Khan" userId="ff208bdd-e69e-4a16-a659-cb1c3d459121" providerId="ADAL" clId="{DB3BA6D6-9888-48C0-89B7-36D25D0A42C3}" dt="2020-09-14T19:05:15.645" v="1937" actId="207"/>
          <ac:spMkLst>
            <pc:docMk/>
            <pc:sldMk cId="2096084461" sldId="326"/>
            <ac:spMk id="3" creationId="{B2ADE406-C7B1-40FB-94D8-A07E18CC424D}"/>
          </ac:spMkLst>
        </pc:spChg>
        <pc:picChg chg="add mod">
          <ac:chgData name="Mashal Khan" userId="ff208bdd-e69e-4a16-a659-cb1c3d459121" providerId="ADAL" clId="{DB3BA6D6-9888-48C0-89B7-36D25D0A42C3}" dt="2020-09-14T18:43:37.579" v="1557" actId="14100"/>
          <ac:picMkLst>
            <pc:docMk/>
            <pc:sldMk cId="2096084461" sldId="326"/>
            <ac:picMk id="5" creationId="{507C5100-2920-4F51-ADB6-6AF38C0AFAA9}"/>
          </ac:picMkLst>
        </pc:picChg>
      </pc:sldChg>
      <pc:sldChg chg="modSp new mod">
        <pc:chgData name="Mashal Khan" userId="ff208bdd-e69e-4a16-a659-cb1c3d459121" providerId="ADAL" clId="{DB3BA6D6-9888-48C0-89B7-36D25D0A42C3}" dt="2020-09-14T18:27:14.869" v="1291" actId="1076"/>
        <pc:sldMkLst>
          <pc:docMk/>
          <pc:sldMk cId="2322737013" sldId="327"/>
        </pc:sldMkLst>
        <pc:spChg chg="mod">
          <ac:chgData name="Mashal Khan" userId="ff208bdd-e69e-4a16-a659-cb1c3d459121" providerId="ADAL" clId="{DB3BA6D6-9888-48C0-89B7-36D25D0A42C3}" dt="2020-09-14T18:27:14.869" v="1291" actId="1076"/>
          <ac:spMkLst>
            <pc:docMk/>
            <pc:sldMk cId="2322737013" sldId="327"/>
            <ac:spMk id="2" creationId="{B5292632-BB98-4AE0-98A0-9A339E1BAE83}"/>
          </ac:spMkLst>
        </pc:spChg>
      </pc:sldChg>
      <pc:sldChg chg="addSp delSp modSp new mod">
        <pc:chgData name="Mashal Khan" userId="ff208bdd-e69e-4a16-a659-cb1c3d459121" providerId="ADAL" clId="{DB3BA6D6-9888-48C0-89B7-36D25D0A42C3}" dt="2020-09-14T19:05:23.399" v="1938" actId="207"/>
        <pc:sldMkLst>
          <pc:docMk/>
          <pc:sldMk cId="606998167" sldId="328"/>
        </pc:sldMkLst>
        <pc:spChg chg="del">
          <ac:chgData name="Mashal Khan" userId="ff208bdd-e69e-4a16-a659-cb1c3d459121" providerId="ADAL" clId="{DB3BA6D6-9888-48C0-89B7-36D25D0A42C3}" dt="2020-09-14T18:31:34.797" v="1428" actId="478"/>
          <ac:spMkLst>
            <pc:docMk/>
            <pc:sldMk cId="606998167" sldId="328"/>
            <ac:spMk id="2" creationId="{C98202BA-44C8-49C9-B896-1C86D62242C1}"/>
          </ac:spMkLst>
        </pc:spChg>
        <pc:spChg chg="mod">
          <ac:chgData name="Mashal Khan" userId="ff208bdd-e69e-4a16-a659-cb1c3d459121" providerId="ADAL" clId="{DB3BA6D6-9888-48C0-89B7-36D25D0A42C3}" dt="2020-09-14T19:05:23.399" v="1938" actId="207"/>
          <ac:spMkLst>
            <pc:docMk/>
            <pc:sldMk cId="606998167" sldId="328"/>
            <ac:spMk id="3" creationId="{F0709209-84E9-4A0F-9A02-86EF4263AA5A}"/>
          </ac:spMkLst>
        </pc:spChg>
        <pc:picChg chg="add mod">
          <ac:chgData name="Mashal Khan" userId="ff208bdd-e69e-4a16-a659-cb1c3d459121" providerId="ADAL" clId="{DB3BA6D6-9888-48C0-89B7-36D25D0A42C3}" dt="2020-09-14T18:33:47.338" v="1486" actId="14100"/>
          <ac:picMkLst>
            <pc:docMk/>
            <pc:sldMk cId="606998167" sldId="328"/>
            <ac:picMk id="5" creationId="{9100F2A3-55D4-4CA6-ABA4-0814415905C2}"/>
          </ac:picMkLst>
        </pc:picChg>
        <pc:picChg chg="add mod">
          <ac:chgData name="Mashal Khan" userId="ff208bdd-e69e-4a16-a659-cb1c3d459121" providerId="ADAL" clId="{DB3BA6D6-9888-48C0-89B7-36D25D0A42C3}" dt="2020-09-14T18:33:55.317" v="1488" actId="14100"/>
          <ac:picMkLst>
            <pc:docMk/>
            <pc:sldMk cId="606998167" sldId="328"/>
            <ac:picMk id="7" creationId="{709EA1D0-713A-4F46-A629-6FEC4FFE0AFF}"/>
          </ac:picMkLst>
        </pc:picChg>
      </pc:sldChg>
      <pc:sldChg chg="addSp modSp new mod ord">
        <pc:chgData name="Mashal Khan" userId="ff208bdd-e69e-4a16-a659-cb1c3d459121" providerId="ADAL" clId="{DB3BA6D6-9888-48C0-89B7-36D25D0A42C3}" dt="2020-09-14T18:48:22.032" v="1641" actId="27636"/>
        <pc:sldMkLst>
          <pc:docMk/>
          <pc:sldMk cId="764155645" sldId="329"/>
        </pc:sldMkLst>
        <pc:spChg chg="mod">
          <ac:chgData name="Mashal Khan" userId="ff208bdd-e69e-4a16-a659-cb1c3d459121" providerId="ADAL" clId="{DB3BA6D6-9888-48C0-89B7-36D25D0A42C3}" dt="2020-09-14T18:47:07.057" v="1622" actId="1076"/>
          <ac:spMkLst>
            <pc:docMk/>
            <pc:sldMk cId="764155645" sldId="329"/>
            <ac:spMk id="2" creationId="{301D3D69-896E-4BA0-8A44-CF530F60E3F3}"/>
          </ac:spMkLst>
        </pc:spChg>
        <pc:spChg chg="mod">
          <ac:chgData name="Mashal Khan" userId="ff208bdd-e69e-4a16-a659-cb1c3d459121" providerId="ADAL" clId="{DB3BA6D6-9888-48C0-89B7-36D25D0A42C3}" dt="2020-09-14T18:48:22.032" v="1641" actId="27636"/>
          <ac:spMkLst>
            <pc:docMk/>
            <pc:sldMk cId="764155645" sldId="329"/>
            <ac:spMk id="3" creationId="{44AD0BB5-2BA9-4C96-A93D-42B62A0E9638}"/>
          </ac:spMkLst>
        </pc:spChg>
        <pc:picChg chg="add mod">
          <ac:chgData name="Mashal Khan" userId="ff208bdd-e69e-4a16-a659-cb1c3d459121" providerId="ADAL" clId="{DB3BA6D6-9888-48C0-89B7-36D25D0A42C3}" dt="2020-09-14T18:48:12.105" v="1638" actId="14100"/>
          <ac:picMkLst>
            <pc:docMk/>
            <pc:sldMk cId="764155645" sldId="329"/>
            <ac:picMk id="5" creationId="{94106426-6268-4DF1-BEB3-DC3769EFC04B}"/>
          </ac:picMkLst>
        </pc:picChg>
      </pc:sldChg>
      <pc:sldChg chg="addSp modSp new mod">
        <pc:chgData name="Mashal Khan" userId="ff208bdd-e69e-4a16-a659-cb1c3d459121" providerId="ADAL" clId="{DB3BA6D6-9888-48C0-89B7-36D25D0A42C3}" dt="2020-09-14T18:52:20.545" v="1715" actId="14100"/>
        <pc:sldMkLst>
          <pc:docMk/>
          <pc:sldMk cId="1553760566" sldId="330"/>
        </pc:sldMkLst>
        <pc:spChg chg="mod">
          <ac:chgData name="Mashal Khan" userId="ff208bdd-e69e-4a16-a659-cb1c3d459121" providerId="ADAL" clId="{DB3BA6D6-9888-48C0-89B7-36D25D0A42C3}" dt="2020-09-14T18:51:35.859" v="1708" actId="1076"/>
          <ac:spMkLst>
            <pc:docMk/>
            <pc:sldMk cId="1553760566" sldId="330"/>
            <ac:spMk id="2" creationId="{DD69ADB7-58FA-4399-BDE9-294D4AA08305}"/>
          </ac:spMkLst>
        </pc:spChg>
        <pc:spChg chg="mod">
          <ac:chgData name="Mashal Khan" userId="ff208bdd-e69e-4a16-a659-cb1c3d459121" providerId="ADAL" clId="{DB3BA6D6-9888-48C0-89B7-36D25D0A42C3}" dt="2020-09-14T18:51:39.776" v="1709" actId="14100"/>
          <ac:spMkLst>
            <pc:docMk/>
            <pc:sldMk cId="1553760566" sldId="330"/>
            <ac:spMk id="3" creationId="{33B2B8C5-67B0-471E-9622-927C30CA18DD}"/>
          </ac:spMkLst>
        </pc:spChg>
        <pc:picChg chg="add mod">
          <ac:chgData name="Mashal Khan" userId="ff208bdd-e69e-4a16-a659-cb1c3d459121" providerId="ADAL" clId="{DB3BA6D6-9888-48C0-89B7-36D25D0A42C3}" dt="2020-09-14T18:52:20.545" v="1715" actId="14100"/>
          <ac:picMkLst>
            <pc:docMk/>
            <pc:sldMk cId="1553760566" sldId="330"/>
            <ac:picMk id="5" creationId="{B7237C7C-DB6C-417A-8D5A-927FFBBA1A6E}"/>
          </ac:picMkLst>
        </pc:picChg>
      </pc:sldChg>
      <pc:sldChg chg="addSp modSp new mod">
        <pc:chgData name="Mashal Khan" userId="ff208bdd-e69e-4a16-a659-cb1c3d459121" providerId="ADAL" clId="{DB3BA6D6-9888-48C0-89B7-36D25D0A42C3}" dt="2020-09-14T19:05:05.958" v="1936" actId="207"/>
        <pc:sldMkLst>
          <pc:docMk/>
          <pc:sldMk cId="470336844" sldId="331"/>
        </pc:sldMkLst>
        <pc:spChg chg="mod">
          <ac:chgData name="Mashal Khan" userId="ff208bdd-e69e-4a16-a659-cb1c3d459121" providerId="ADAL" clId="{DB3BA6D6-9888-48C0-89B7-36D25D0A42C3}" dt="2020-09-14T18:58:21.013" v="1772" actId="27636"/>
          <ac:spMkLst>
            <pc:docMk/>
            <pc:sldMk cId="470336844" sldId="331"/>
            <ac:spMk id="2" creationId="{40DF5EDE-B306-4475-A8A1-1ACA5C59A09D}"/>
          </ac:spMkLst>
        </pc:spChg>
        <pc:spChg chg="mod">
          <ac:chgData name="Mashal Khan" userId="ff208bdd-e69e-4a16-a659-cb1c3d459121" providerId="ADAL" clId="{DB3BA6D6-9888-48C0-89B7-36D25D0A42C3}" dt="2020-09-14T19:05:05.958" v="1936" actId="207"/>
          <ac:spMkLst>
            <pc:docMk/>
            <pc:sldMk cId="470336844" sldId="331"/>
            <ac:spMk id="3" creationId="{6BB36E81-3141-49A9-954D-5D378973396B}"/>
          </ac:spMkLst>
        </pc:spChg>
        <pc:picChg chg="add mod">
          <ac:chgData name="Mashal Khan" userId="ff208bdd-e69e-4a16-a659-cb1c3d459121" providerId="ADAL" clId="{DB3BA6D6-9888-48C0-89B7-36D25D0A42C3}" dt="2020-09-14T18:59:36.679" v="1787" actId="14100"/>
          <ac:picMkLst>
            <pc:docMk/>
            <pc:sldMk cId="470336844" sldId="331"/>
            <ac:picMk id="5" creationId="{2EDD2227-DB54-4396-B4ED-2A31F1781D5E}"/>
          </ac:picMkLst>
        </pc:picChg>
      </pc:sldChg>
      <pc:sldChg chg="addSp modSp new mod modNotesTx">
        <pc:chgData name="Mashal Khan" userId="ff208bdd-e69e-4a16-a659-cb1c3d459121" providerId="ADAL" clId="{DB3BA6D6-9888-48C0-89B7-36D25D0A42C3}" dt="2020-09-14T19:05:00.111" v="1935" actId="207"/>
        <pc:sldMkLst>
          <pc:docMk/>
          <pc:sldMk cId="4202715266" sldId="332"/>
        </pc:sldMkLst>
        <pc:spChg chg="mod">
          <ac:chgData name="Mashal Khan" userId="ff208bdd-e69e-4a16-a659-cb1c3d459121" providerId="ADAL" clId="{DB3BA6D6-9888-48C0-89B7-36D25D0A42C3}" dt="2020-09-14T19:01:43.473" v="1841" actId="1076"/>
          <ac:spMkLst>
            <pc:docMk/>
            <pc:sldMk cId="4202715266" sldId="332"/>
            <ac:spMk id="2" creationId="{2211BE8B-A522-44B6-99FA-BA7EF8C9A618}"/>
          </ac:spMkLst>
        </pc:spChg>
        <pc:spChg chg="mod">
          <ac:chgData name="Mashal Khan" userId="ff208bdd-e69e-4a16-a659-cb1c3d459121" providerId="ADAL" clId="{DB3BA6D6-9888-48C0-89B7-36D25D0A42C3}" dt="2020-09-14T19:05:00.111" v="1935" actId="207"/>
          <ac:spMkLst>
            <pc:docMk/>
            <pc:sldMk cId="4202715266" sldId="332"/>
            <ac:spMk id="3" creationId="{CA2B517B-D780-4603-939E-41AD922D2900}"/>
          </ac:spMkLst>
        </pc:spChg>
        <pc:picChg chg="add mod">
          <ac:chgData name="Mashal Khan" userId="ff208bdd-e69e-4a16-a659-cb1c3d459121" providerId="ADAL" clId="{DB3BA6D6-9888-48C0-89B7-36D25D0A42C3}" dt="2020-09-14T19:03:47.451" v="1855" actId="14100"/>
          <ac:picMkLst>
            <pc:docMk/>
            <pc:sldMk cId="4202715266" sldId="332"/>
            <ac:picMk id="5" creationId="{7D9893BA-1A9F-400D-9811-69E7F388FB79}"/>
          </ac:picMkLst>
        </pc:picChg>
      </pc:sldChg>
      <pc:sldChg chg="modSp new mod">
        <pc:chgData name="Mashal Khan" userId="ff208bdd-e69e-4a16-a659-cb1c3d459121" providerId="ADAL" clId="{DB3BA6D6-9888-48C0-89B7-36D25D0A42C3}" dt="2020-09-14T19:04:50.239" v="1933" actId="20577"/>
        <pc:sldMkLst>
          <pc:docMk/>
          <pc:sldMk cId="453544905" sldId="333"/>
        </pc:sldMkLst>
        <pc:spChg chg="mod">
          <ac:chgData name="Mashal Khan" userId="ff208bdd-e69e-4a16-a659-cb1c3d459121" providerId="ADAL" clId="{DB3BA6D6-9888-48C0-89B7-36D25D0A42C3}" dt="2020-09-14T19:04:18.220" v="1867" actId="20577"/>
          <ac:spMkLst>
            <pc:docMk/>
            <pc:sldMk cId="453544905" sldId="333"/>
            <ac:spMk id="2" creationId="{79301765-D3FF-4400-B9D5-237B52D13ABB}"/>
          </ac:spMkLst>
        </pc:spChg>
        <pc:spChg chg="mod">
          <ac:chgData name="Mashal Khan" userId="ff208bdd-e69e-4a16-a659-cb1c3d459121" providerId="ADAL" clId="{DB3BA6D6-9888-48C0-89B7-36D25D0A42C3}" dt="2020-09-14T19:04:50.239" v="1933" actId="20577"/>
          <ac:spMkLst>
            <pc:docMk/>
            <pc:sldMk cId="453544905" sldId="333"/>
            <ac:spMk id="3" creationId="{E9E7D839-CD8B-4132-9C2F-6C3F1664FF9C}"/>
          </ac:spMkLst>
        </pc:spChg>
      </pc:sldChg>
    </pc:docChg>
  </pc:docChgLst>
  <pc:docChgLst>
    <pc:chgData name="Mashal Khan" userId="ff208bdd-e69e-4a16-a659-cb1c3d459121" providerId="ADAL" clId="{CED8FEB2-7971-4A86-8DBD-BA83B83CE157}"/>
    <pc:docChg chg="undo custSel mod addSld delSld modSld sldOrd addMainMaster delMainMaster addSection modSection">
      <pc:chgData name="Mashal Khan" userId="ff208bdd-e69e-4a16-a659-cb1c3d459121" providerId="ADAL" clId="{CED8FEB2-7971-4A86-8DBD-BA83B83CE157}" dt="2020-09-03T05:54:24.908" v="4247" actId="20577"/>
      <pc:docMkLst>
        <pc:docMk/>
      </pc:docMkLst>
      <pc:sldChg chg="addSp delSp modSp new mod setBg modClrScheme chgLayout">
        <pc:chgData name="Mashal Khan" userId="ff208bdd-e69e-4a16-a659-cb1c3d459121" providerId="ADAL" clId="{CED8FEB2-7971-4A86-8DBD-BA83B83CE157}" dt="2020-08-30T16:57:06.483" v="96" actId="26606"/>
        <pc:sldMkLst>
          <pc:docMk/>
          <pc:sldMk cId="2193967764" sldId="256"/>
        </pc:sldMkLst>
        <pc:spChg chg="mod">
          <ac:chgData name="Mashal Khan" userId="ff208bdd-e69e-4a16-a659-cb1c3d459121" providerId="ADAL" clId="{CED8FEB2-7971-4A86-8DBD-BA83B83CE157}" dt="2020-08-30T16:57:06.483" v="96" actId="26606"/>
          <ac:spMkLst>
            <pc:docMk/>
            <pc:sldMk cId="2193967764" sldId="256"/>
            <ac:spMk id="2" creationId="{5B0E0287-E0C1-4295-B061-1EE8B2F46DE2}"/>
          </ac:spMkLst>
        </pc:spChg>
        <pc:spChg chg="mod">
          <ac:chgData name="Mashal Khan" userId="ff208bdd-e69e-4a16-a659-cb1c3d459121" providerId="ADAL" clId="{CED8FEB2-7971-4A86-8DBD-BA83B83CE157}" dt="2020-08-30T16:57:06.483" v="96" actId="26606"/>
          <ac:spMkLst>
            <pc:docMk/>
            <pc:sldMk cId="2193967764" sldId="256"/>
            <ac:spMk id="3" creationId="{548CDEF2-8F98-4802-94BB-396C1AF48E2C}"/>
          </ac:spMkLst>
        </pc:spChg>
        <pc:spChg chg="add del">
          <ac:chgData name="Mashal Khan" userId="ff208bdd-e69e-4a16-a659-cb1c3d459121" providerId="ADAL" clId="{CED8FEB2-7971-4A86-8DBD-BA83B83CE157}" dt="2020-08-30T16:57:06.483" v="96" actId="26606"/>
          <ac:spMkLst>
            <pc:docMk/>
            <pc:sldMk cId="2193967764" sldId="256"/>
            <ac:spMk id="9" creationId="{8B646C36-EEEC-4D52-8E8E-206F4CD8A3DA}"/>
          </ac:spMkLst>
        </pc:spChg>
        <pc:spChg chg="add del">
          <ac:chgData name="Mashal Khan" userId="ff208bdd-e69e-4a16-a659-cb1c3d459121" providerId="ADAL" clId="{CED8FEB2-7971-4A86-8DBD-BA83B83CE157}" dt="2020-08-30T16:57:06.483" v="96" actId="26606"/>
          <ac:spMkLst>
            <pc:docMk/>
            <pc:sldMk cId="2193967764" sldId="256"/>
            <ac:spMk id="15" creationId="{D6CA2F4C-8E9E-4BCD-B6E8-A68A311CA651}"/>
          </ac:spMkLst>
        </pc:spChg>
        <pc:spChg chg="add">
          <ac:chgData name="Mashal Khan" userId="ff208bdd-e69e-4a16-a659-cb1c3d459121" providerId="ADAL" clId="{CED8FEB2-7971-4A86-8DBD-BA83B83CE157}" dt="2020-08-30T16:57:06.483" v="96" actId="26606"/>
          <ac:spMkLst>
            <pc:docMk/>
            <pc:sldMk cId="2193967764" sldId="256"/>
            <ac:spMk id="20" creationId="{3A397E3E-B90C-4D82-BAAA-36F7AC6A4565}"/>
          </ac:spMkLst>
        </pc:spChg>
        <pc:spChg chg="add">
          <ac:chgData name="Mashal Khan" userId="ff208bdd-e69e-4a16-a659-cb1c3d459121" providerId="ADAL" clId="{CED8FEB2-7971-4A86-8DBD-BA83B83CE157}" dt="2020-08-30T16:57:06.483" v="96" actId="26606"/>
          <ac:spMkLst>
            <pc:docMk/>
            <pc:sldMk cId="2193967764" sldId="256"/>
            <ac:spMk id="22" creationId="{DDA28611-3C49-4908-AE9E-F37B271377B9}"/>
          </ac:spMkLst>
        </pc:spChg>
        <pc:spChg chg="add">
          <ac:chgData name="Mashal Khan" userId="ff208bdd-e69e-4a16-a659-cb1c3d459121" providerId="ADAL" clId="{CED8FEB2-7971-4A86-8DBD-BA83B83CE157}" dt="2020-08-30T16:57:06.483" v="96" actId="26606"/>
          <ac:spMkLst>
            <pc:docMk/>
            <pc:sldMk cId="2193967764" sldId="256"/>
            <ac:spMk id="24" creationId="{C66D63E6-0ECD-4AC2-8C8E-C6EFA54A3B64}"/>
          </ac:spMkLst>
        </pc:spChg>
        <pc:spChg chg="add">
          <ac:chgData name="Mashal Khan" userId="ff208bdd-e69e-4a16-a659-cb1c3d459121" providerId="ADAL" clId="{CED8FEB2-7971-4A86-8DBD-BA83B83CE157}" dt="2020-08-30T16:57:06.483" v="96" actId="26606"/>
          <ac:spMkLst>
            <pc:docMk/>
            <pc:sldMk cId="2193967764" sldId="256"/>
            <ac:spMk id="26" creationId="{2C49298F-FE84-4637-A2D4-B110A65356E8}"/>
          </ac:spMkLst>
        </pc:spChg>
        <pc:spChg chg="add">
          <ac:chgData name="Mashal Khan" userId="ff208bdd-e69e-4a16-a659-cb1c3d459121" providerId="ADAL" clId="{CED8FEB2-7971-4A86-8DBD-BA83B83CE157}" dt="2020-08-30T16:57:06.483" v="96" actId="26606"/>
          <ac:spMkLst>
            <pc:docMk/>
            <pc:sldMk cId="2193967764" sldId="256"/>
            <ac:spMk id="28" creationId="{2C1D3151-5F97-4860-B56C-C98BD62CC255}"/>
          </ac:spMkLst>
        </pc:spChg>
        <pc:spChg chg="add">
          <ac:chgData name="Mashal Khan" userId="ff208bdd-e69e-4a16-a659-cb1c3d459121" providerId="ADAL" clId="{CED8FEB2-7971-4A86-8DBD-BA83B83CE157}" dt="2020-08-30T16:57:06.483" v="96" actId="26606"/>
          <ac:spMkLst>
            <pc:docMk/>
            <pc:sldMk cId="2193967764" sldId="256"/>
            <ac:spMk id="30" creationId="{287DFBF2-49F6-42E9-A0A3-263E1B29EEA2}"/>
          </ac:spMkLst>
        </pc:spChg>
        <pc:spChg chg="add">
          <ac:chgData name="Mashal Khan" userId="ff208bdd-e69e-4a16-a659-cb1c3d459121" providerId="ADAL" clId="{CED8FEB2-7971-4A86-8DBD-BA83B83CE157}" dt="2020-08-30T16:57:06.483" v="96" actId="26606"/>
          <ac:spMkLst>
            <pc:docMk/>
            <pc:sldMk cId="2193967764" sldId="256"/>
            <ac:spMk id="32" creationId="{8DE96824-E506-4448-8704-5EC7BF7BC51B}"/>
          </ac:spMkLst>
        </pc:spChg>
        <pc:grpChg chg="add del">
          <ac:chgData name="Mashal Khan" userId="ff208bdd-e69e-4a16-a659-cb1c3d459121" providerId="ADAL" clId="{CED8FEB2-7971-4A86-8DBD-BA83B83CE157}" dt="2020-08-30T16:57:06.483" v="96" actId="26606"/>
          <ac:grpSpMkLst>
            <pc:docMk/>
            <pc:sldMk cId="2193967764" sldId="256"/>
            <ac:grpSpMk id="11" creationId="{308C40F4-6A24-4867-B726-B552DB0807B5}"/>
          </ac:grpSpMkLst>
        </pc:grpChg>
        <pc:picChg chg="add mod">
          <ac:chgData name="Mashal Khan" userId="ff208bdd-e69e-4a16-a659-cb1c3d459121" providerId="ADAL" clId="{CED8FEB2-7971-4A86-8DBD-BA83B83CE157}" dt="2020-08-30T16:57:06.483" v="96" actId="26606"/>
          <ac:picMkLst>
            <pc:docMk/>
            <pc:sldMk cId="2193967764" sldId="256"/>
            <ac:picMk id="4" creationId="{DDF1277B-B7F1-4B6B-B7B3-2C638606315A}"/>
          </ac:picMkLst>
        </pc:picChg>
      </pc:sldChg>
      <pc:sldChg chg="modSp new mod">
        <pc:chgData name="Mashal Khan" userId="ff208bdd-e69e-4a16-a659-cb1c3d459121" providerId="ADAL" clId="{CED8FEB2-7971-4A86-8DBD-BA83B83CE157}" dt="2020-08-30T17:04:08.534" v="344" actId="20577"/>
        <pc:sldMkLst>
          <pc:docMk/>
          <pc:sldMk cId="3053332299" sldId="257"/>
        </pc:sldMkLst>
        <pc:spChg chg="mod">
          <ac:chgData name="Mashal Khan" userId="ff208bdd-e69e-4a16-a659-cb1c3d459121" providerId="ADAL" clId="{CED8FEB2-7971-4A86-8DBD-BA83B83CE157}" dt="2020-08-30T16:58:34.246" v="119" actId="20577"/>
          <ac:spMkLst>
            <pc:docMk/>
            <pc:sldMk cId="3053332299" sldId="257"/>
            <ac:spMk id="2" creationId="{94BE19DD-435E-4E9C-B94A-691616619E95}"/>
          </ac:spMkLst>
        </pc:spChg>
        <pc:spChg chg="mod">
          <ac:chgData name="Mashal Khan" userId="ff208bdd-e69e-4a16-a659-cb1c3d459121" providerId="ADAL" clId="{CED8FEB2-7971-4A86-8DBD-BA83B83CE157}" dt="2020-08-30T17:04:08.534" v="344" actId="20577"/>
          <ac:spMkLst>
            <pc:docMk/>
            <pc:sldMk cId="3053332299" sldId="257"/>
            <ac:spMk id="3" creationId="{E1956B71-2A2C-43E8-80A2-0722837247B8}"/>
          </ac:spMkLst>
        </pc:spChg>
      </pc:sldChg>
      <pc:sldChg chg="modSp new mod">
        <pc:chgData name="Mashal Khan" userId="ff208bdd-e69e-4a16-a659-cb1c3d459121" providerId="ADAL" clId="{CED8FEB2-7971-4A86-8DBD-BA83B83CE157}" dt="2020-08-30T17:06:58.091" v="733" actId="20577"/>
        <pc:sldMkLst>
          <pc:docMk/>
          <pc:sldMk cId="4096310801" sldId="258"/>
        </pc:sldMkLst>
        <pc:spChg chg="mod">
          <ac:chgData name="Mashal Khan" userId="ff208bdd-e69e-4a16-a659-cb1c3d459121" providerId="ADAL" clId="{CED8FEB2-7971-4A86-8DBD-BA83B83CE157}" dt="2020-08-30T17:04:24.498" v="359" actId="20577"/>
          <ac:spMkLst>
            <pc:docMk/>
            <pc:sldMk cId="4096310801" sldId="258"/>
            <ac:spMk id="2" creationId="{2790E772-12CB-4165-AEC2-7A1F6EA03435}"/>
          </ac:spMkLst>
        </pc:spChg>
        <pc:spChg chg="mod">
          <ac:chgData name="Mashal Khan" userId="ff208bdd-e69e-4a16-a659-cb1c3d459121" providerId="ADAL" clId="{CED8FEB2-7971-4A86-8DBD-BA83B83CE157}" dt="2020-08-30T17:06:58.091" v="733" actId="20577"/>
          <ac:spMkLst>
            <pc:docMk/>
            <pc:sldMk cId="4096310801" sldId="258"/>
            <ac:spMk id="3" creationId="{A1779C5D-10F0-42FC-BDFD-85B7260D6768}"/>
          </ac:spMkLst>
        </pc:spChg>
      </pc:sldChg>
      <pc:sldChg chg="modSp new mod">
        <pc:chgData name="Mashal Khan" userId="ff208bdd-e69e-4a16-a659-cb1c3d459121" providerId="ADAL" clId="{CED8FEB2-7971-4A86-8DBD-BA83B83CE157}" dt="2020-08-30T17:16:16.851" v="989" actId="20577"/>
        <pc:sldMkLst>
          <pc:docMk/>
          <pc:sldMk cId="688302007" sldId="259"/>
        </pc:sldMkLst>
        <pc:spChg chg="mod">
          <ac:chgData name="Mashal Khan" userId="ff208bdd-e69e-4a16-a659-cb1c3d459121" providerId="ADAL" clId="{CED8FEB2-7971-4A86-8DBD-BA83B83CE157}" dt="2020-08-30T17:07:24.674" v="766" actId="20577"/>
          <ac:spMkLst>
            <pc:docMk/>
            <pc:sldMk cId="688302007" sldId="259"/>
            <ac:spMk id="2" creationId="{60C47D03-E18C-4F2F-A9D5-27137A20E45B}"/>
          </ac:spMkLst>
        </pc:spChg>
        <pc:spChg chg="mod">
          <ac:chgData name="Mashal Khan" userId="ff208bdd-e69e-4a16-a659-cb1c3d459121" providerId="ADAL" clId="{CED8FEB2-7971-4A86-8DBD-BA83B83CE157}" dt="2020-08-30T17:16:16.851" v="989" actId="20577"/>
          <ac:spMkLst>
            <pc:docMk/>
            <pc:sldMk cId="688302007" sldId="259"/>
            <ac:spMk id="3" creationId="{F34CD450-21A4-484A-A04B-5AE8EC22E7BA}"/>
          </ac:spMkLst>
        </pc:spChg>
      </pc:sldChg>
      <pc:sldChg chg="modSp new mod modNotesTx">
        <pc:chgData name="Mashal Khan" userId="ff208bdd-e69e-4a16-a659-cb1c3d459121" providerId="ADAL" clId="{CED8FEB2-7971-4A86-8DBD-BA83B83CE157}" dt="2020-08-30T17:24:22.425" v="1352" actId="20577"/>
        <pc:sldMkLst>
          <pc:docMk/>
          <pc:sldMk cId="154785187" sldId="260"/>
        </pc:sldMkLst>
        <pc:spChg chg="mod">
          <ac:chgData name="Mashal Khan" userId="ff208bdd-e69e-4a16-a659-cb1c3d459121" providerId="ADAL" clId="{CED8FEB2-7971-4A86-8DBD-BA83B83CE157}" dt="2020-08-30T17:22:33.446" v="1148" actId="20577"/>
          <ac:spMkLst>
            <pc:docMk/>
            <pc:sldMk cId="154785187" sldId="260"/>
            <ac:spMk id="2" creationId="{3995C1E1-86D3-4B54-A582-E66870FF539A}"/>
          </ac:spMkLst>
        </pc:spChg>
        <pc:spChg chg="mod">
          <ac:chgData name="Mashal Khan" userId="ff208bdd-e69e-4a16-a659-cb1c3d459121" providerId="ADAL" clId="{CED8FEB2-7971-4A86-8DBD-BA83B83CE157}" dt="2020-08-30T17:23:40.646" v="1285" actId="20577"/>
          <ac:spMkLst>
            <pc:docMk/>
            <pc:sldMk cId="154785187" sldId="260"/>
            <ac:spMk id="3" creationId="{17EBD0C2-B290-47BB-90A2-B567F804D508}"/>
          </ac:spMkLst>
        </pc:spChg>
      </pc:sldChg>
      <pc:sldChg chg="modSp new mod">
        <pc:chgData name="Mashal Khan" userId="ff208bdd-e69e-4a16-a659-cb1c3d459121" providerId="ADAL" clId="{CED8FEB2-7971-4A86-8DBD-BA83B83CE157}" dt="2020-08-30T17:37:16.059" v="1931" actId="20577"/>
        <pc:sldMkLst>
          <pc:docMk/>
          <pc:sldMk cId="3009507034" sldId="261"/>
        </pc:sldMkLst>
        <pc:spChg chg="mod">
          <ac:chgData name="Mashal Khan" userId="ff208bdd-e69e-4a16-a659-cb1c3d459121" providerId="ADAL" clId="{CED8FEB2-7971-4A86-8DBD-BA83B83CE157}" dt="2020-08-30T17:12:47.263" v="888" actId="20577"/>
          <ac:spMkLst>
            <pc:docMk/>
            <pc:sldMk cId="3009507034" sldId="261"/>
            <ac:spMk id="2" creationId="{6E519A1D-9DDA-4ABE-B3C6-1116996AB9FD}"/>
          </ac:spMkLst>
        </pc:spChg>
        <pc:spChg chg="mod">
          <ac:chgData name="Mashal Khan" userId="ff208bdd-e69e-4a16-a659-cb1c3d459121" providerId="ADAL" clId="{CED8FEB2-7971-4A86-8DBD-BA83B83CE157}" dt="2020-08-30T17:37:16.059" v="1931" actId="20577"/>
          <ac:spMkLst>
            <pc:docMk/>
            <pc:sldMk cId="3009507034" sldId="261"/>
            <ac:spMk id="3" creationId="{06645603-2413-4E29-840B-6F240C9E1130}"/>
          </ac:spMkLst>
        </pc:spChg>
      </pc:sldChg>
      <pc:sldChg chg="addSp delSp modSp new mod">
        <pc:chgData name="Mashal Khan" userId="ff208bdd-e69e-4a16-a659-cb1c3d459121" providerId="ADAL" clId="{CED8FEB2-7971-4A86-8DBD-BA83B83CE157}" dt="2020-08-30T17:21:07.484" v="1136" actId="122"/>
        <pc:sldMkLst>
          <pc:docMk/>
          <pc:sldMk cId="140727911" sldId="262"/>
        </pc:sldMkLst>
        <pc:spChg chg="mod">
          <ac:chgData name="Mashal Khan" userId="ff208bdd-e69e-4a16-a659-cb1c3d459121" providerId="ADAL" clId="{CED8FEB2-7971-4A86-8DBD-BA83B83CE157}" dt="2020-08-30T17:16:29.439" v="1001" actId="20577"/>
          <ac:spMkLst>
            <pc:docMk/>
            <pc:sldMk cId="140727911" sldId="262"/>
            <ac:spMk id="2" creationId="{EE1E870E-B471-4257-8081-0E3BF57FEF8C}"/>
          </ac:spMkLst>
        </pc:spChg>
        <pc:spChg chg="del">
          <ac:chgData name="Mashal Khan" userId="ff208bdd-e69e-4a16-a659-cb1c3d459121" providerId="ADAL" clId="{CED8FEB2-7971-4A86-8DBD-BA83B83CE157}" dt="2020-08-30T17:17:50.484" v="1002" actId="3680"/>
          <ac:spMkLst>
            <pc:docMk/>
            <pc:sldMk cId="140727911" sldId="262"/>
            <ac:spMk id="3" creationId="{7BC16378-DD40-4738-93A5-4A17918077CD}"/>
          </ac:spMkLst>
        </pc:spChg>
        <pc:graphicFrameChg chg="add mod ord modGraphic">
          <ac:chgData name="Mashal Khan" userId="ff208bdd-e69e-4a16-a659-cb1c3d459121" providerId="ADAL" clId="{CED8FEB2-7971-4A86-8DBD-BA83B83CE157}" dt="2020-08-30T17:21:07.484" v="1136" actId="122"/>
          <ac:graphicFrameMkLst>
            <pc:docMk/>
            <pc:sldMk cId="140727911" sldId="262"/>
            <ac:graphicFrameMk id="4" creationId="{1D185146-7BE9-484F-87D1-00D5DB5EFD0B}"/>
          </ac:graphicFrameMkLst>
        </pc:graphicFrameChg>
      </pc:sldChg>
      <pc:sldChg chg="addSp delSp modSp new mod setBg modNotesTx">
        <pc:chgData name="Mashal Khan" userId="ff208bdd-e69e-4a16-a659-cb1c3d459121" providerId="ADAL" clId="{CED8FEB2-7971-4A86-8DBD-BA83B83CE157}" dt="2020-08-30T20:27:06.186" v="4221" actId="26606"/>
        <pc:sldMkLst>
          <pc:docMk/>
          <pc:sldMk cId="2080120403" sldId="263"/>
        </pc:sldMkLst>
        <pc:spChg chg="mod">
          <ac:chgData name="Mashal Khan" userId="ff208bdd-e69e-4a16-a659-cb1c3d459121" providerId="ADAL" clId="{CED8FEB2-7971-4A86-8DBD-BA83B83CE157}" dt="2020-08-30T20:27:06.186" v="4221" actId="26606"/>
          <ac:spMkLst>
            <pc:docMk/>
            <pc:sldMk cId="2080120403" sldId="263"/>
            <ac:spMk id="2" creationId="{E7771ED9-8CCE-4F64-9CC8-7B5548F7D362}"/>
          </ac:spMkLst>
        </pc:spChg>
        <pc:spChg chg="del mod">
          <ac:chgData name="Mashal Khan" userId="ff208bdd-e69e-4a16-a659-cb1c3d459121" providerId="ADAL" clId="{CED8FEB2-7971-4A86-8DBD-BA83B83CE157}" dt="2020-08-30T18:16:11.623" v="2183" actId="26606"/>
          <ac:spMkLst>
            <pc:docMk/>
            <pc:sldMk cId="2080120403" sldId="263"/>
            <ac:spMk id="3" creationId="{5ADF5702-3701-4601-91AA-E8748DE4765E}"/>
          </ac:spMkLst>
        </pc:spChg>
        <pc:spChg chg="add del">
          <ac:chgData name="Mashal Khan" userId="ff208bdd-e69e-4a16-a659-cb1c3d459121" providerId="ADAL" clId="{CED8FEB2-7971-4A86-8DBD-BA83B83CE157}" dt="2020-08-30T20:27:06.186" v="4221" actId="26606"/>
          <ac:spMkLst>
            <pc:docMk/>
            <pc:sldMk cId="2080120403" sldId="263"/>
            <ac:spMk id="9" creationId="{E5F17139-31EE-46AC-B04F-DBBD852DD6CB}"/>
          </ac:spMkLst>
        </pc:spChg>
        <pc:spChg chg="add del">
          <ac:chgData name="Mashal Khan" userId="ff208bdd-e69e-4a16-a659-cb1c3d459121" providerId="ADAL" clId="{CED8FEB2-7971-4A86-8DBD-BA83B83CE157}" dt="2020-08-30T20:27:06.186" v="4221" actId="26606"/>
          <ac:spMkLst>
            <pc:docMk/>
            <pc:sldMk cId="2080120403" sldId="263"/>
            <ac:spMk id="19" creationId="{89D16701-DA76-4F72-BB63-E2C3FFBDFE0F}"/>
          </ac:spMkLst>
        </pc:spChg>
        <pc:spChg chg="add del">
          <ac:chgData name="Mashal Khan" userId="ff208bdd-e69e-4a16-a659-cb1c3d459121" providerId="ADAL" clId="{CED8FEB2-7971-4A86-8DBD-BA83B83CE157}" dt="2020-08-30T20:27:06.186" v="4221" actId="26606"/>
          <ac:spMkLst>
            <pc:docMk/>
            <pc:sldMk cId="2080120403" sldId="263"/>
            <ac:spMk id="21" creationId="{1CC28BE1-9DC6-43FE-9582-39F091098D77}"/>
          </ac:spMkLst>
        </pc:spChg>
        <pc:spChg chg="add">
          <ac:chgData name="Mashal Khan" userId="ff208bdd-e69e-4a16-a659-cb1c3d459121" providerId="ADAL" clId="{CED8FEB2-7971-4A86-8DBD-BA83B83CE157}" dt="2020-08-30T20:27:06.186" v="4221" actId="26606"/>
          <ac:spMkLst>
            <pc:docMk/>
            <pc:sldMk cId="2080120403" sldId="263"/>
            <ac:spMk id="41" creationId="{E5F17139-31EE-46AC-B04F-DBBD852DD6CB}"/>
          </ac:spMkLst>
        </pc:spChg>
        <pc:spChg chg="add">
          <ac:chgData name="Mashal Khan" userId="ff208bdd-e69e-4a16-a659-cb1c3d459121" providerId="ADAL" clId="{CED8FEB2-7971-4A86-8DBD-BA83B83CE157}" dt="2020-08-30T20:27:06.186" v="4221" actId="26606"/>
          <ac:spMkLst>
            <pc:docMk/>
            <pc:sldMk cId="2080120403" sldId="263"/>
            <ac:spMk id="47" creationId="{DBBB6517-AFD0-4A58-8B37-F17AB812D2B6}"/>
          </ac:spMkLst>
        </pc:spChg>
        <pc:spChg chg="add">
          <ac:chgData name="Mashal Khan" userId="ff208bdd-e69e-4a16-a659-cb1c3d459121" providerId="ADAL" clId="{CED8FEB2-7971-4A86-8DBD-BA83B83CE157}" dt="2020-08-30T20:27:06.186" v="4221" actId="26606"/>
          <ac:spMkLst>
            <pc:docMk/>
            <pc:sldMk cId="2080120403" sldId="263"/>
            <ac:spMk id="49" creationId="{3E39FCFD-033D-4043-95D9-7FAAAA8E0566}"/>
          </ac:spMkLst>
        </pc:spChg>
        <pc:grpChg chg="add del">
          <ac:chgData name="Mashal Khan" userId="ff208bdd-e69e-4a16-a659-cb1c3d459121" providerId="ADAL" clId="{CED8FEB2-7971-4A86-8DBD-BA83B83CE157}" dt="2020-08-30T20:27:06.186" v="4221" actId="26606"/>
          <ac:grpSpMkLst>
            <pc:docMk/>
            <pc:sldMk cId="2080120403" sldId="263"/>
            <ac:grpSpMk id="11" creationId="{7CF625D3-71A3-4F30-A096-8EF334E959D0}"/>
          </ac:grpSpMkLst>
        </pc:grpChg>
        <pc:grpChg chg="add del">
          <ac:chgData name="Mashal Khan" userId="ff208bdd-e69e-4a16-a659-cb1c3d459121" providerId="ADAL" clId="{CED8FEB2-7971-4A86-8DBD-BA83B83CE157}" dt="2020-08-30T20:27:06.186" v="4221" actId="26606"/>
          <ac:grpSpMkLst>
            <pc:docMk/>
            <pc:sldMk cId="2080120403" sldId="263"/>
            <ac:grpSpMk id="15" creationId="{A8630B61-2CB6-4E0C-90A1-05A307F9CD6E}"/>
          </ac:grpSpMkLst>
        </pc:grpChg>
        <pc:grpChg chg="add del">
          <ac:chgData name="Mashal Khan" userId="ff208bdd-e69e-4a16-a659-cb1c3d459121" providerId="ADAL" clId="{CED8FEB2-7971-4A86-8DBD-BA83B83CE157}" dt="2020-08-30T20:27:06.186" v="4221" actId="26606"/>
          <ac:grpSpMkLst>
            <pc:docMk/>
            <pc:sldMk cId="2080120403" sldId="263"/>
            <ac:grpSpMk id="23" creationId="{AF9AF3F3-CE0C-4125-BDD7-346487FA0B40}"/>
          </ac:grpSpMkLst>
        </pc:grpChg>
        <pc:grpChg chg="add">
          <ac:chgData name="Mashal Khan" userId="ff208bdd-e69e-4a16-a659-cb1c3d459121" providerId="ADAL" clId="{CED8FEB2-7971-4A86-8DBD-BA83B83CE157}" dt="2020-08-30T20:27:06.186" v="4221" actId="26606"/>
          <ac:grpSpMkLst>
            <pc:docMk/>
            <pc:sldMk cId="2080120403" sldId="263"/>
            <ac:grpSpMk id="43" creationId="{53883AA7-7F86-41F8-A1D8-06E9886E7632}"/>
          </ac:grpSpMkLst>
        </pc:grpChg>
        <pc:graphicFrameChg chg="add mod modGraphic">
          <ac:chgData name="Mashal Khan" userId="ff208bdd-e69e-4a16-a659-cb1c3d459121" providerId="ADAL" clId="{CED8FEB2-7971-4A86-8DBD-BA83B83CE157}" dt="2020-08-30T20:27:06.186" v="4221" actId="26606"/>
          <ac:graphicFrameMkLst>
            <pc:docMk/>
            <pc:sldMk cId="2080120403" sldId="263"/>
            <ac:graphicFrameMk id="5" creationId="{4A5762D5-3583-40DD-9560-5E83F4D0B621}"/>
          </ac:graphicFrameMkLst>
        </pc:graphicFrameChg>
      </pc:sldChg>
      <pc:sldChg chg="addSp delSp modSp new mod setBg modNotesTx">
        <pc:chgData name="Mashal Khan" userId="ff208bdd-e69e-4a16-a659-cb1c3d459121" providerId="ADAL" clId="{CED8FEB2-7971-4A86-8DBD-BA83B83CE157}" dt="2020-08-30T20:23:28.908" v="4073" actId="404"/>
        <pc:sldMkLst>
          <pc:docMk/>
          <pc:sldMk cId="1776462846" sldId="264"/>
        </pc:sldMkLst>
        <pc:spChg chg="mod">
          <ac:chgData name="Mashal Khan" userId="ff208bdd-e69e-4a16-a659-cb1c3d459121" providerId="ADAL" clId="{CED8FEB2-7971-4A86-8DBD-BA83B83CE157}" dt="2020-08-30T20:23:28.908" v="4073" actId="404"/>
          <ac:spMkLst>
            <pc:docMk/>
            <pc:sldMk cId="1776462846" sldId="264"/>
            <ac:spMk id="2" creationId="{7D852D15-675F-43D5-9A92-18F011A9952F}"/>
          </ac:spMkLst>
        </pc:spChg>
        <pc:spChg chg="add del mod">
          <ac:chgData name="Mashal Khan" userId="ff208bdd-e69e-4a16-a659-cb1c3d459121" providerId="ADAL" clId="{CED8FEB2-7971-4A86-8DBD-BA83B83CE157}" dt="2020-08-30T18:15:27.138" v="2182" actId="26606"/>
          <ac:spMkLst>
            <pc:docMk/>
            <pc:sldMk cId="1776462846" sldId="264"/>
            <ac:spMk id="3" creationId="{BDE5F550-1DA5-41D5-8B4A-DCA5BBAA73D0}"/>
          </ac:spMkLst>
        </pc:spChg>
        <pc:spChg chg="add del">
          <ac:chgData name="Mashal Khan" userId="ff208bdd-e69e-4a16-a659-cb1c3d459121" providerId="ADAL" clId="{CED8FEB2-7971-4A86-8DBD-BA83B83CE157}" dt="2020-08-30T18:15:27.088" v="2181" actId="26606"/>
          <ac:spMkLst>
            <pc:docMk/>
            <pc:sldMk cId="1776462846" sldId="264"/>
            <ac:spMk id="9" creationId="{E5F17139-31EE-46AC-B04F-DBBD852DD6CB}"/>
          </ac:spMkLst>
        </pc:spChg>
        <pc:spChg chg="add del">
          <ac:chgData name="Mashal Khan" userId="ff208bdd-e69e-4a16-a659-cb1c3d459121" providerId="ADAL" clId="{CED8FEB2-7971-4A86-8DBD-BA83B83CE157}" dt="2020-08-30T18:15:27.088" v="2181" actId="26606"/>
          <ac:spMkLst>
            <pc:docMk/>
            <pc:sldMk cId="1776462846" sldId="264"/>
            <ac:spMk id="11" creationId="{AAD42DD4-86F6-4FD2-869F-32D35E310CF6}"/>
          </ac:spMkLst>
        </pc:spChg>
        <pc:spChg chg="add del">
          <ac:chgData name="Mashal Khan" userId="ff208bdd-e69e-4a16-a659-cb1c3d459121" providerId="ADAL" clId="{CED8FEB2-7971-4A86-8DBD-BA83B83CE157}" dt="2020-08-30T18:15:27.088" v="2181" actId="26606"/>
          <ac:spMkLst>
            <pc:docMk/>
            <pc:sldMk cId="1776462846" sldId="264"/>
            <ac:spMk id="13" creationId="{4C36B8C5-0DEB-41B5-911D-572E2E835E3C}"/>
          </ac:spMkLst>
        </pc:spChg>
        <pc:spChg chg="add del">
          <ac:chgData name="Mashal Khan" userId="ff208bdd-e69e-4a16-a659-cb1c3d459121" providerId="ADAL" clId="{CED8FEB2-7971-4A86-8DBD-BA83B83CE157}" dt="2020-08-30T18:15:27.088" v="2181" actId="26606"/>
          <ac:spMkLst>
            <pc:docMk/>
            <pc:sldMk cId="1776462846" sldId="264"/>
            <ac:spMk id="15" creationId="{5D1FF148-6725-4278-A9A8-A9A6A3F261CC}"/>
          </ac:spMkLst>
        </pc:spChg>
        <pc:spChg chg="add del">
          <ac:chgData name="Mashal Khan" userId="ff208bdd-e69e-4a16-a659-cb1c3d459121" providerId="ADAL" clId="{CED8FEB2-7971-4A86-8DBD-BA83B83CE157}" dt="2020-08-30T18:15:27.088" v="2181" actId="26606"/>
          <ac:spMkLst>
            <pc:docMk/>
            <pc:sldMk cId="1776462846" sldId="264"/>
            <ac:spMk id="17" creationId="{B247507B-4D21-4FF7-B49C-239309CF2A0B}"/>
          </ac:spMkLst>
        </pc:spChg>
        <pc:spChg chg="add del">
          <ac:chgData name="Mashal Khan" userId="ff208bdd-e69e-4a16-a659-cb1c3d459121" providerId="ADAL" clId="{CED8FEB2-7971-4A86-8DBD-BA83B83CE157}" dt="2020-08-30T19:20:08.901" v="2889" actId="26606"/>
          <ac:spMkLst>
            <pc:docMk/>
            <pc:sldMk cId="1776462846" sldId="264"/>
            <ac:spMk id="19" creationId="{89D16701-DA76-4F72-BB63-E2C3FFBDFE0F}"/>
          </ac:spMkLst>
        </pc:spChg>
        <pc:spChg chg="add del">
          <ac:chgData name="Mashal Khan" userId="ff208bdd-e69e-4a16-a659-cb1c3d459121" providerId="ADAL" clId="{CED8FEB2-7971-4A86-8DBD-BA83B83CE157}" dt="2020-08-30T19:20:08.901" v="2889" actId="26606"/>
          <ac:spMkLst>
            <pc:docMk/>
            <pc:sldMk cId="1776462846" sldId="264"/>
            <ac:spMk id="20" creationId="{E5F17139-31EE-46AC-B04F-DBBD852DD6CB}"/>
          </ac:spMkLst>
        </pc:spChg>
        <pc:spChg chg="add del">
          <ac:chgData name="Mashal Khan" userId="ff208bdd-e69e-4a16-a659-cb1c3d459121" providerId="ADAL" clId="{CED8FEB2-7971-4A86-8DBD-BA83B83CE157}" dt="2020-08-30T19:20:08.901" v="2889" actId="26606"/>
          <ac:spMkLst>
            <pc:docMk/>
            <pc:sldMk cId="1776462846" sldId="264"/>
            <ac:spMk id="21" creationId="{1CC28BE1-9DC6-43FE-9582-39F091098D77}"/>
          </ac:spMkLst>
        </pc:spChg>
        <pc:spChg chg="add">
          <ac:chgData name="Mashal Khan" userId="ff208bdd-e69e-4a16-a659-cb1c3d459121" providerId="ADAL" clId="{CED8FEB2-7971-4A86-8DBD-BA83B83CE157}" dt="2020-08-30T19:20:08.901" v="2889" actId="26606"/>
          <ac:spMkLst>
            <pc:docMk/>
            <pc:sldMk cId="1776462846" sldId="264"/>
            <ac:spMk id="45" creationId="{E5F17139-31EE-46AC-B04F-DBBD852DD6CB}"/>
          </ac:spMkLst>
        </pc:spChg>
        <pc:spChg chg="add">
          <ac:chgData name="Mashal Khan" userId="ff208bdd-e69e-4a16-a659-cb1c3d459121" providerId="ADAL" clId="{CED8FEB2-7971-4A86-8DBD-BA83B83CE157}" dt="2020-08-30T19:20:08.901" v="2889" actId="26606"/>
          <ac:spMkLst>
            <pc:docMk/>
            <pc:sldMk cId="1776462846" sldId="264"/>
            <ac:spMk id="62" creationId="{3CCA69EF-E8B5-4598-BEAD-258F15765D44}"/>
          </ac:spMkLst>
        </pc:spChg>
        <pc:spChg chg="add">
          <ac:chgData name="Mashal Khan" userId="ff208bdd-e69e-4a16-a659-cb1c3d459121" providerId="ADAL" clId="{CED8FEB2-7971-4A86-8DBD-BA83B83CE157}" dt="2020-08-30T19:20:08.901" v="2889" actId="26606"/>
          <ac:spMkLst>
            <pc:docMk/>
            <pc:sldMk cId="1776462846" sldId="264"/>
            <ac:spMk id="64" creationId="{685D65ED-8248-4E7D-AF41-C2685CAE7021}"/>
          </ac:spMkLst>
        </pc:spChg>
        <pc:grpChg chg="add del">
          <ac:chgData name="Mashal Khan" userId="ff208bdd-e69e-4a16-a659-cb1c3d459121" providerId="ADAL" clId="{CED8FEB2-7971-4A86-8DBD-BA83B83CE157}" dt="2020-08-30T19:20:08.901" v="2889" actId="26606"/>
          <ac:grpSpMkLst>
            <pc:docMk/>
            <pc:sldMk cId="1776462846" sldId="264"/>
            <ac:grpSpMk id="22" creationId="{7CF625D3-71A3-4F30-A096-8EF334E959D0}"/>
          </ac:grpSpMkLst>
        </pc:grpChg>
        <pc:grpChg chg="add del">
          <ac:chgData name="Mashal Khan" userId="ff208bdd-e69e-4a16-a659-cb1c3d459121" providerId="ADAL" clId="{CED8FEB2-7971-4A86-8DBD-BA83B83CE157}" dt="2020-08-30T19:20:08.901" v="2889" actId="26606"/>
          <ac:grpSpMkLst>
            <pc:docMk/>
            <pc:sldMk cId="1776462846" sldId="264"/>
            <ac:grpSpMk id="23" creationId="{AF9AF3F3-CE0C-4125-BDD7-346487FA0B40}"/>
          </ac:grpSpMkLst>
        </pc:grpChg>
        <pc:grpChg chg="add del">
          <ac:chgData name="Mashal Khan" userId="ff208bdd-e69e-4a16-a659-cb1c3d459121" providerId="ADAL" clId="{CED8FEB2-7971-4A86-8DBD-BA83B83CE157}" dt="2020-08-30T19:20:08.901" v="2889" actId="26606"/>
          <ac:grpSpMkLst>
            <pc:docMk/>
            <pc:sldMk cId="1776462846" sldId="264"/>
            <ac:grpSpMk id="38" creationId="{A8630B61-2CB6-4E0C-90A1-05A307F9CD6E}"/>
          </ac:grpSpMkLst>
        </pc:grpChg>
        <pc:grpChg chg="add">
          <ac:chgData name="Mashal Khan" userId="ff208bdd-e69e-4a16-a659-cb1c3d459121" providerId="ADAL" clId="{CED8FEB2-7971-4A86-8DBD-BA83B83CE157}" dt="2020-08-30T19:20:08.901" v="2889" actId="26606"/>
          <ac:grpSpMkLst>
            <pc:docMk/>
            <pc:sldMk cId="1776462846" sldId="264"/>
            <ac:grpSpMk id="47" creationId="{CB73D287-48F0-41E2-8B0B-DE4C7D175EAE}"/>
          </ac:grpSpMkLst>
        </pc:grpChg>
        <pc:graphicFrameChg chg="add del">
          <ac:chgData name="Mashal Khan" userId="ff208bdd-e69e-4a16-a659-cb1c3d459121" providerId="ADAL" clId="{CED8FEB2-7971-4A86-8DBD-BA83B83CE157}" dt="2020-08-30T18:15:27.088" v="2181" actId="26606"/>
          <ac:graphicFrameMkLst>
            <pc:docMk/>
            <pc:sldMk cId="1776462846" sldId="264"/>
            <ac:graphicFrameMk id="5" creationId="{645A8CCB-C4D2-48B6-A454-0DCBE19F81E1}"/>
          </ac:graphicFrameMkLst>
        </pc:graphicFrameChg>
        <pc:graphicFrameChg chg="add mod modGraphic">
          <ac:chgData name="Mashal Khan" userId="ff208bdd-e69e-4a16-a659-cb1c3d459121" providerId="ADAL" clId="{CED8FEB2-7971-4A86-8DBD-BA83B83CE157}" dt="2020-08-30T19:20:08.901" v="2889" actId="26606"/>
          <ac:graphicFrameMkLst>
            <pc:docMk/>
            <pc:sldMk cId="1776462846" sldId="264"/>
            <ac:graphicFrameMk id="40" creationId="{5143E776-76BB-4ECC-8684-589CEB3EBF11}"/>
          </ac:graphicFrameMkLst>
        </pc:graphicFrameChg>
      </pc:sldChg>
      <pc:sldChg chg="addSp delSp modSp new mod setBg">
        <pc:chgData name="Mashal Khan" userId="ff208bdd-e69e-4a16-a659-cb1c3d459121" providerId="ADAL" clId="{CED8FEB2-7971-4A86-8DBD-BA83B83CE157}" dt="2020-08-30T19:20:26.689" v="2890" actId="20577"/>
        <pc:sldMkLst>
          <pc:docMk/>
          <pc:sldMk cId="3349071755" sldId="265"/>
        </pc:sldMkLst>
        <pc:spChg chg="del">
          <ac:chgData name="Mashal Khan" userId="ff208bdd-e69e-4a16-a659-cb1c3d459121" providerId="ADAL" clId="{CED8FEB2-7971-4A86-8DBD-BA83B83CE157}" dt="2020-08-30T17:44:25.670" v="2119" actId="478"/>
          <ac:spMkLst>
            <pc:docMk/>
            <pc:sldMk cId="3349071755" sldId="265"/>
            <ac:spMk id="2" creationId="{49F1AFD3-4EB9-4B6A-B33C-6F14D259C6FC}"/>
          </ac:spMkLst>
        </pc:spChg>
        <pc:spChg chg="mod ord">
          <ac:chgData name="Mashal Khan" userId="ff208bdd-e69e-4a16-a659-cb1c3d459121" providerId="ADAL" clId="{CED8FEB2-7971-4A86-8DBD-BA83B83CE157}" dt="2020-08-30T19:20:26.689" v="2890" actId="20577"/>
          <ac:spMkLst>
            <pc:docMk/>
            <pc:sldMk cId="3349071755" sldId="265"/>
            <ac:spMk id="3" creationId="{FA7487DC-1FF9-413C-B287-0FFD18613BDE}"/>
          </ac:spMkLst>
        </pc:spChg>
        <pc:spChg chg="add del">
          <ac:chgData name="Mashal Khan" userId="ff208bdd-e69e-4a16-a659-cb1c3d459121" providerId="ADAL" clId="{CED8FEB2-7971-4A86-8DBD-BA83B83CE157}" dt="2020-08-30T17:45:42.482" v="2129" actId="26606"/>
          <ac:spMkLst>
            <pc:docMk/>
            <pc:sldMk cId="3349071755" sldId="265"/>
            <ac:spMk id="10" creationId="{5A0118C5-4F8D-4CF4-BADD-53FEACC6C42A}"/>
          </ac:spMkLst>
        </pc:spChg>
        <pc:spChg chg="add del">
          <ac:chgData name="Mashal Khan" userId="ff208bdd-e69e-4a16-a659-cb1c3d459121" providerId="ADAL" clId="{CED8FEB2-7971-4A86-8DBD-BA83B83CE157}" dt="2020-08-30T17:45:42.482" v="2129" actId="26606"/>
          <ac:spMkLst>
            <pc:docMk/>
            <pc:sldMk cId="3349071755" sldId="265"/>
            <ac:spMk id="12" creationId="{3C1D1FA3-6212-4B97-9B1E-C7F81247C2B9}"/>
          </ac:spMkLst>
        </pc:spChg>
        <pc:spChg chg="add del">
          <ac:chgData name="Mashal Khan" userId="ff208bdd-e69e-4a16-a659-cb1c3d459121" providerId="ADAL" clId="{CED8FEB2-7971-4A86-8DBD-BA83B83CE157}" dt="2020-08-30T17:45:42.482" v="2129" actId="26606"/>
          <ac:spMkLst>
            <pc:docMk/>
            <pc:sldMk cId="3349071755" sldId="265"/>
            <ac:spMk id="14" creationId="{11C51958-04D4-4687-95A2-95DCDCF47464}"/>
          </ac:spMkLst>
        </pc:spChg>
        <pc:spChg chg="add del">
          <ac:chgData name="Mashal Khan" userId="ff208bdd-e69e-4a16-a659-cb1c3d459121" providerId="ADAL" clId="{CED8FEB2-7971-4A86-8DBD-BA83B83CE157}" dt="2020-08-30T17:45:42.482" v="2129" actId="26606"/>
          <ac:spMkLst>
            <pc:docMk/>
            <pc:sldMk cId="3349071755" sldId="265"/>
            <ac:spMk id="16" creationId="{79AFCB35-9C04-4524-A0B1-57FF6865D013}"/>
          </ac:spMkLst>
        </pc:spChg>
        <pc:spChg chg="add del">
          <ac:chgData name="Mashal Khan" userId="ff208bdd-e69e-4a16-a659-cb1c3d459121" providerId="ADAL" clId="{CED8FEB2-7971-4A86-8DBD-BA83B83CE157}" dt="2020-08-30T17:45:42.482" v="2129" actId="26606"/>
          <ac:spMkLst>
            <pc:docMk/>
            <pc:sldMk cId="3349071755" sldId="265"/>
            <ac:spMk id="18" creationId="{D11AD2AD-0BA0-4DD3-8EEA-84686A0E718C}"/>
          </ac:spMkLst>
        </pc:spChg>
        <pc:spChg chg="add del">
          <ac:chgData name="Mashal Khan" userId="ff208bdd-e69e-4a16-a659-cb1c3d459121" providerId="ADAL" clId="{CED8FEB2-7971-4A86-8DBD-BA83B83CE157}" dt="2020-08-30T17:45:45.814" v="2131" actId="26606"/>
          <ac:spMkLst>
            <pc:docMk/>
            <pc:sldMk cId="3349071755" sldId="265"/>
            <ac:spMk id="33" creationId="{5A0118C5-4F8D-4CF4-BADD-53FEACC6C42A}"/>
          </ac:spMkLst>
        </pc:spChg>
        <pc:spChg chg="add del">
          <ac:chgData name="Mashal Khan" userId="ff208bdd-e69e-4a16-a659-cb1c3d459121" providerId="ADAL" clId="{CED8FEB2-7971-4A86-8DBD-BA83B83CE157}" dt="2020-08-30T17:45:49.121" v="2133" actId="26606"/>
          <ac:spMkLst>
            <pc:docMk/>
            <pc:sldMk cId="3349071755" sldId="265"/>
            <ac:spMk id="194" creationId="{5A0118C5-4F8D-4CF4-BADD-53FEACC6C42A}"/>
          </ac:spMkLst>
        </pc:spChg>
        <pc:spChg chg="add del">
          <ac:chgData name="Mashal Khan" userId="ff208bdd-e69e-4a16-a659-cb1c3d459121" providerId="ADAL" clId="{CED8FEB2-7971-4A86-8DBD-BA83B83CE157}" dt="2020-08-30T17:45:49.121" v="2133" actId="26606"/>
          <ac:spMkLst>
            <pc:docMk/>
            <pc:sldMk cId="3349071755" sldId="265"/>
            <ac:spMk id="195" creationId="{EAED1919-54A1-41C9-B30B-A3FF3F58E38B}"/>
          </ac:spMkLst>
        </pc:spChg>
        <pc:spChg chg="add del">
          <ac:chgData name="Mashal Khan" userId="ff208bdd-e69e-4a16-a659-cb1c3d459121" providerId="ADAL" clId="{CED8FEB2-7971-4A86-8DBD-BA83B83CE157}" dt="2020-08-30T17:45:49.121" v="2133" actId="26606"/>
          <ac:spMkLst>
            <pc:docMk/>
            <pc:sldMk cId="3349071755" sldId="265"/>
            <ac:spMk id="198" creationId="{FFFEB18F-F81F-4CED-BE64-EB888A77C3B8}"/>
          </ac:spMkLst>
        </pc:spChg>
        <pc:spChg chg="add del">
          <ac:chgData name="Mashal Khan" userId="ff208bdd-e69e-4a16-a659-cb1c3d459121" providerId="ADAL" clId="{CED8FEB2-7971-4A86-8DBD-BA83B83CE157}" dt="2020-08-30T17:45:56.980" v="2135" actId="26606"/>
          <ac:spMkLst>
            <pc:docMk/>
            <pc:sldMk cId="3349071755" sldId="265"/>
            <ac:spMk id="218" creationId="{5A0118C5-4F8D-4CF4-BADD-53FEACC6C42A}"/>
          </ac:spMkLst>
        </pc:spChg>
        <pc:spChg chg="add del">
          <ac:chgData name="Mashal Khan" userId="ff208bdd-e69e-4a16-a659-cb1c3d459121" providerId="ADAL" clId="{CED8FEB2-7971-4A86-8DBD-BA83B83CE157}" dt="2020-08-30T17:45:56.980" v="2135" actId="26606"/>
          <ac:spMkLst>
            <pc:docMk/>
            <pc:sldMk cId="3349071755" sldId="265"/>
            <ac:spMk id="223" creationId="{7665E5EC-40DD-4076-879B-B07223D5A7C1}"/>
          </ac:spMkLst>
        </pc:spChg>
        <pc:spChg chg="add del">
          <ac:chgData name="Mashal Khan" userId="ff208bdd-e69e-4a16-a659-cb1c3d459121" providerId="ADAL" clId="{CED8FEB2-7971-4A86-8DBD-BA83B83CE157}" dt="2020-08-30T17:45:56.980" v="2135" actId="26606"/>
          <ac:spMkLst>
            <pc:docMk/>
            <pc:sldMk cId="3349071755" sldId="265"/>
            <ac:spMk id="224" creationId="{96F7F90D-227A-418D-9A0A-2E04468C6002}"/>
          </ac:spMkLst>
        </pc:spChg>
        <pc:grpChg chg="add del">
          <ac:chgData name="Mashal Khan" userId="ff208bdd-e69e-4a16-a659-cb1c3d459121" providerId="ADAL" clId="{CED8FEB2-7971-4A86-8DBD-BA83B83CE157}" dt="2020-08-30T17:45:42.482" v="2129" actId="26606"/>
          <ac:grpSpMkLst>
            <pc:docMk/>
            <pc:sldMk cId="3349071755" sldId="265"/>
            <ac:grpSpMk id="20" creationId="{0C156BF8-7FF7-440F-BE2B-417DFFE8BFA5}"/>
          </ac:grpSpMkLst>
        </pc:grpChg>
        <pc:grpChg chg="add del">
          <ac:chgData name="Mashal Khan" userId="ff208bdd-e69e-4a16-a659-cb1c3d459121" providerId="ADAL" clId="{CED8FEB2-7971-4A86-8DBD-BA83B83CE157}" dt="2020-08-30T17:45:49.121" v="2133" actId="26606"/>
          <ac:grpSpMkLst>
            <pc:docMk/>
            <pc:sldMk cId="3349071755" sldId="265"/>
            <ac:grpSpMk id="24" creationId="{5468B3A9-705E-43C3-A742-0619B0D8F2EE}"/>
          </ac:grpSpMkLst>
        </pc:grpChg>
        <pc:grpChg chg="add del">
          <ac:chgData name="Mashal Khan" userId="ff208bdd-e69e-4a16-a659-cb1c3d459121" providerId="ADAL" clId="{CED8FEB2-7971-4A86-8DBD-BA83B83CE157}" dt="2020-08-30T17:45:45.814" v="2131" actId="26606"/>
          <ac:grpSpMkLst>
            <pc:docMk/>
            <pc:sldMk cId="3349071755" sldId="265"/>
            <ac:grpSpMk id="27" creationId="{582A903B-6B78-4F0A-B7C9-3D80499020B8}"/>
          </ac:grpSpMkLst>
        </pc:grpChg>
        <pc:grpChg chg="add del">
          <ac:chgData name="Mashal Khan" userId="ff208bdd-e69e-4a16-a659-cb1c3d459121" providerId="ADAL" clId="{CED8FEB2-7971-4A86-8DBD-BA83B83CE157}" dt="2020-08-30T17:45:45.814" v="2131" actId="26606"/>
          <ac:grpSpMkLst>
            <pc:docMk/>
            <pc:sldMk cId="3349071755" sldId="265"/>
            <ac:grpSpMk id="34" creationId="{B894EFA8-F425-4D19-A94B-445388B31E20}"/>
          </ac:grpSpMkLst>
        </pc:grpChg>
        <pc:grpChg chg="add del">
          <ac:chgData name="Mashal Khan" userId="ff208bdd-e69e-4a16-a659-cb1c3d459121" providerId="ADAL" clId="{CED8FEB2-7971-4A86-8DBD-BA83B83CE157}" dt="2020-08-30T17:45:45.814" v="2131" actId="26606"/>
          <ac:grpSpMkLst>
            <pc:docMk/>
            <pc:sldMk cId="3349071755" sldId="265"/>
            <ac:grpSpMk id="36" creationId="{C28CAB86-AA69-4EF8-A4E2-4E020497D0BB}"/>
          </ac:grpSpMkLst>
        </pc:grpChg>
        <pc:grpChg chg="add del">
          <ac:chgData name="Mashal Khan" userId="ff208bdd-e69e-4a16-a659-cb1c3d459121" providerId="ADAL" clId="{CED8FEB2-7971-4A86-8DBD-BA83B83CE157}" dt="2020-08-30T17:45:45.814" v="2131" actId="26606"/>
          <ac:grpSpMkLst>
            <pc:docMk/>
            <pc:sldMk cId="3349071755" sldId="265"/>
            <ac:grpSpMk id="38" creationId="{617CAA5F-37E3-4DF6-9DD0-68A40D21611B}"/>
          </ac:grpSpMkLst>
        </pc:grpChg>
        <pc:grpChg chg="add del">
          <ac:chgData name="Mashal Khan" userId="ff208bdd-e69e-4a16-a659-cb1c3d459121" providerId="ADAL" clId="{CED8FEB2-7971-4A86-8DBD-BA83B83CE157}" dt="2020-08-30T17:45:56.980" v="2135" actId="26606"/>
          <ac:grpSpMkLst>
            <pc:docMk/>
            <pc:sldMk cId="3349071755" sldId="265"/>
            <ac:grpSpMk id="39" creationId="{AAA73A3E-7B86-4D04-B8D7-C566697E5293}"/>
          </ac:grpSpMkLst>
        </pc:grpChg>
        <pc:grpChg chg="add del">
          <ac:chgData name="Mashal Khan" userId="ff208bdd-e69e-4a16-a659-cb1c3d459121" providerId="ADAL" clId="{CED8FEB2-7971-4A86-8DBD-BA83B83CE157}" dt="2020-08-30T17:45:49.121" v="2133" actId="26606"/>
          <ac:grpSpMkLst>
            <pc:docMk/>
            <pc:sldMk cId="3349071755" sldId="265"/>
            <ac:grpSpMk id="196" creationId="{C4751043-2EE3-4222-9979-8E61D93DA8DC}"/>
          </ac:grpSpMkLst>
        </pc:grpChg>
        <pc:grpChg chg="add del">
          <ac:chgData name="Mashal Khan" userId="ff208bdd-e69e-4a16-a659-cb1c3d459121" providerId="ADAL" clId="{CED8FEB2-7971-4A86-8DBD-BA83B83CE157}" dt="2020-08-30T17:45:49.121" v="2133" actId="26606"/>
          <ac:grpSpMkLst>
            <pc:docMk/>
            <pc:sldMk cId="3349071755" sldId="265"/>
            <ac:grpSpMk id="199" creationId="{00E015F5-1A99-4E40-BC3D-7707802996B5}"/>
          </ac:grpSpMkLst>
        </pc:grpChg>
        <pc:grpChg chg="add del">
          <ac:chgData name="Mashal Khan" userId="ff208bdd-e69e-4a16-a659-cb1c3d459121" providerId="ADAL" clId="{CED8FEB2-7971-4A86-8DBD-BA83B83CE157}" dt="2020-08-30T17:45:56.980" v="2135" actId="26606"/>
          <ac:grpSpMkLst>
            <pc:docMk/>
            <pc:sldMk cId="3349071755" sldId="265"/>
            <ac:grpSpMk id="219" creationId="{A3709225-45BD-4CB5-BED5-6A68EDA55548}"/>
          </ac:grpSpMkLst>
        </pc:grpChg>
        <pc:grpChg chg="add del">
          <ac:chgData name="Mashal Khan" userId="ff208bdd-e69e-4a16-a659-cb1c3d459121" providerId="ADAL" clId="{CED8FEB2-7971-4A86-8DBD-BA83B83CE157}" dt="2020-08-30T17:45:56.980" v="2135" actId="26606"/>
          <ac:grpSpMkLst>
            <pc:docMk/>
            <pc:sldMk cId="3349071755" sldId="265"/>
            <ac:grpSpMk id="221" creationId="{BC9D362F-A0BC-46E8-B739-CC9BEBDA5B71}"/>
          </ac:grpSpMkLst>
        </pc:grpChg>
        <pc:grpChg chg="add del">
          <ac:chgData name="Mashal Khan" userId="ff208bdd-e69e-4a16-a659-cb1c3d459121" providerId="ADAL" clId="{CED8FEB2-7971-4A86-8DBD-BA83B83CE157}" dt="2020-08-30T17:45:56.980" v="2135" actId="26606"/>
          <ac:grpSpMkLst>
            <pc:docMk/>
            <pc:sldMk cId="3349071755" sldId="265"/>
            <ac:grpSpMk id="225" creationId="{E2DB0E87-A743-40DF-A082-9D0767DC4250}"/>
          </ac:grpSpMkLst>
        </pc:grpChg>
        <pc:picChg chg="add del mod">
          <ac:chgData name="Mashal Khan" userId="ff208bdd-e69e-4a16-a659-cb1c3d459121" providerId="ADAL" clId="{CED8FEB2-7971-4A86-8DBD-BA83B83CE157}" dt="2020-08-30T17:44:56.441" v="2124"/>
          <ac:picMkLst>
            <pc:docMk/>
            <pc:sldMk cId="3349071755" sldId="265"/>
            <ac:picMk id="4" creationId="{246B31CC-9A9D-4426-BAFA-BC0641EF35B1}"/>
          </ac:picMkLst>
        </pc:picChg>
        <pc:picChg chg="add mod">
          <ac:chgData name="Mashal Khan" userId="ff208bdd-e69e-4a16-a659-cb1c3d459121" providerId="ADAL" clId="{CED8FEB2-7971-4A86-8DBD-BA83B83CE157}" dt="2020-08-30T17:46:11.226" v="2137" actId="14100"/>
          <ac:picMkLst>
            <pc:docMk/>
            <pc:sldMk cId="3349071755" sldId="265"/>
            <ac:picMk id="5" creationId="{90C0D36F-BCE0-4DC2-A85E-390937FDE10F}"/>
          </ac:picMkLst>
        </pc:picChg>
      </pc:sldChg>
      <pc:sldChg chg="addSp delSp modSp new mod setBg modNotesTx">
        <pc:chgData name="Mashal Khan" userId="ff208bdd-e69e-4a16-a659-cb1c3d459121" providerId="ADAL" clId="{CED8FEB2-7971-4A86-8DBD-BA83B83CE157}" dt="2020-08-30T19:22:04.993" v="2950" actId="20577"/>
        <pc:sldMkLst>
          <pc:docMk/>
          <pc:sldMk cId="536089091" sldId="266"/>
        </pc:sldMkLst>
        <pc:spChg chg="mod">
          <ac:chgData name="Mashal Khan" userId="ff208bdd-e69e-4a16-a659-cb1c3d459121" providerId="ADAL" clId="{CED8FEB2-7971-4A86-8DBD-BA83B83CE157}" dt="2020-08-30T18:17:03.945" v="2185" actId="14100"/>
          <ac:spMkLst>
            <pc:docMk/>
            <pc:sldMk cId="536089091" sldId="266"/>
            <ac:spMk id="2" creationId="{90153E55-F574-41F0-81E8-B034A70436B0}"/>
          </ac:spMkLst>
        </pc:spChg>
        <pc:spChg chg="add del mod">
          <ac:chgData name="Mashal Khan" userId="ff208bdd-e69e-4a16-a659-cb1c3d459121" providerId="ADAL" clId="{CED8FEB2-7971-4A86-8DBD-BA83B83CE157}" dt="2020-08-30T18:12:45.377" v="2161" actId="26606"/>
          <ac:spMkLst>
            <pc:docMk/>
            <pc:sldMk cId="536089091" sldId="266"/>
            <ac:spMk id="3" creationId="{C526D35D-AE02-4A43-A56B-B2086C56ECCA}"/>
          </ac:spMkLst>
        </pc:spChg>
        <pc:spChg chg="add del">
          <ac:chgData name="Mashal Khan" userId="ff208bdd-e69e-4a16-a659-cb1c3d459121" providerId="ADAL" clId="{CED8FEB2-7971-4A86-8DBD-BA83B83CE157}" dt="2020-08-30T18:12:45.335" v="2160" actId="26606"/>
          <ac:spMkLst>
            <pc:docMk/>
            <pc:sldMk cId="536089091" sldId="266"/>
            <ac:spMk id="9" creationId="{E5F17139-31EE-46AC-B04F-DBBD852DD6CB}"/>
          </ac:spMkLst>
        </pc:spChg>
        <pc:spChg chg="add del">
          <ac:chgData name="Mashal Khan" userId="ff208bdd-e69e-4a16-a659-cb1c3d459121" providerId="ADAL" clId="{CED8FEB2-7971-4A86-8DBD-BA83B83CE157}" dt="2020-08-30T18:12:45.335" v="2160" actId="26606"/>
          <ac:spMkLst>
            <pc:docMk/>
            <pc:sldMk cId="536089091" sldId="266"/>
            <ac:spMk id="11" creationId="{AAD42DD4-86F6-4FD2-869F-32D35E310CF6}"/>
          </ac:spMkLst>
        </pc:spChg>
        <pc:spChg chg="add del">
          <ac:chgData name="Mashal Khan" userId="ff208bdd-e69e-4a16-a659-cb1c3d459121" providerId="ADAL" clId="{CED8FEB2-7971-4A86-8DBD-BA83B83CE157}" dt="2020-08-30T18:12:45.335" v="2160" actId="26606"/>
          <ac:spMkLst>
            <pc:docMk/>
            <pc:sldMk cId="536089091" sldId="266"/>
            <ac:spMk id="13" creationId="{4C36B8C5-0DEB-41B5-911D-572E2E835E3C}"/>
          </ac:spMkLst>
        </pc:spChg>
        <pc:spChg chg="add del">
          <ac:chgData name="Mashal Khan" userId="ff208bdd-e69e-4a16-a659-cb1c3d459121" providerId="ADAL" clId="{CED8FEB2-7971-4A86-8DBD-BA83B83CE157}" dt="2020-08-30T18:12:45.335" v="2160" actId="26606"/>
          <ac:spMkLst>
            <pc:docMk/>
            <pc:sldMk cId="536089091" sldId="266"/>
            <ac:spMk id="15" creationId="{5D1FF148-6725-4278-A9A8-A9A6A3F261CC}"/>
          </ac:spMkLst>
        </pc:spChg>
        <pc:spChg chg="add del">
          <ac:chgData name="Mashal Khan" userId="ff208bdd-e69e-4a16-a659-cb1c3d459121" providerId="ADAL" clId="{CED8FEB2-7971-4A86-8DBD-BA83B83CE157}" dt="2020-08-30T18:12:45.335" v="2160" actId="26606"/>
          <ac:spMkLst>
            <pc:docMk/>
            <pc:sldMk cId="536089091" sldId="266"/>
            <ac:spMk id="17" creationId="{B247507B-4D21-4FF7-B49C-239309CF2A0B}"/>
          </ac:spMkLst>
        </pc:spChg>
        <pc:spChg chg="add">
          <ac:chgData name="Mashal Khan" userId="ff208bdd-e69e-4a16-a659-cb1c3d459121" providerId="ADAL" clId="{CED8FEB2-7971-4A86-8DBD-BA83B83CE157}" dt="2020-08-30T18:12:45.377" v="2161" actId="26606"/>
          <ac:spMkLst>
            <pc:docMk/>
            <pc:sldMk cId="536089091" sldId="266"/>
            <ac:spMk id="19" creationId="{E5F17139-31EE-46AC-B04F-DBBD852DD6CB}"/>
          </ac:spMkLst>
        </pc:spChg>
        <pc:spChg chg="add">
          <ac:chgData name="Mashal Khan" userId="ff208bdd-e69e-4a16-a659-cb1c3d459121" providerId="ADAL" clId="{CED8FEB2-7971-4A86-8DBD-BA83B83CE157}" dt="2020-08-30T18:12:45.377" v="2161" actId="26606"/>
          <ac:spMkLst>
            <pc:docMk/>
            <pc:sldMk cId="536089091" sldId="266"/>
            <ac:spMk id="22" creationId="{DBBB6517-AFD0-4A58-8B37-F17AB812D2B6}"/>
          </ac:spMkLst>
        </pc:spChg>
        <pc:spChg chg="add">
          <ac:chgData name="Mashal Khan" userId="ff208bdd-e69e-4a16-a659-cb1c3d459121" providerId="ADAL" clId="{CED8FEB2-7971-4A86-8DBD-BA83B83CE157}" dt="2020-08-30T18:12:45.377" v="2161" actId="26606"/>
          <ac:spMkLst>
            <pc:docMk/>
            <pc:sldMk cId="536089091" sldId="266"/>
            <ac:spMk id="23" creationId="{3E39FCFD-033D-4043-95D9-7FAAAA8E0566}"/>
          </ac:spMkLst>
        </pc:spChg>
        <pc:grpChg chg="add">
          <ac:chgData name="Mashal Khan" userId="ff208bdd-e69e-4a16-a659-cb1c3d459121" providerId="ADAL" clId="{CED8FEB2-7971-4A86-8DBD-BA83B83CE157}" dt="2020-08-30T18:12:45.377" v="2161" actId="26606"/>
          <ac:grpSpMkLst>
            <pc:docMk/>
            <pc:sldMk cId="536089091" sldId="266"/>
            <ac:grpSpMk id="20" creationId="{53883AA7-7F86-41F8-A1D8-06E9886E7632}"/>
          </ac:grpSpMkLst>
        </pc:grpChg>
        <pc:graphicFrameChg chg="add del">
          <ac:chgData name="Mashal Khan" userId="ff208bdd-e69e-4a16-a659-cb1c3d459121" providerId="ADAL" clId="{CED8FEB2-7971-4A86-8DBD-BA83B83CE157}" dt="2020-08-30T18:12:45.335" v="2160" actId="26606"/>
          <ac:graphicFrameMkLst>
            <pc:docMk/>
            <pc:sldMk cId="536089091" sldId="266"/>
            <ac:graphicFrameMk id="5" creationId="{694AB6E7-9D80-4D70-A686-44301080F853}"/>
          </ac:graphicFrameMkLst>
        </pc:graphicFrameChg>
        <pc:graphicFrameChg chg="add mod">
          <ac:chgData name="Mashal Khan" userId="ff208bdd-e69e-4a16-a659-cb1c3d459121" providerId="ADAL" clId="{CED8FEB2-7971-4A86-8DBD-BA83B83CE157}" dt="2020-08-30T18:17:19.217" v="2190" actId="403"/>
          <ac:graphicFrameMkLst>
            <pc:docMk/>
            <pc:sldMk cId="536089091" sldId="266"/>
            <ac:graphicFrameMk id="24" creationId="{5E4E3AF2-A107-4015-A92F-F1C55E407766}"/>
          </ac:graphicFrameMkLst>
        </pc:graphicFrameChg>
      </pc:sldChg>
      <pc:sldChg chg="addSp delSp modSp new mod setBg">
        <pc:chgData name="Mashal Khan" userId="ff208bdd-e69e-4a16-a659-cb1c3d459121" providerId="ADAL" clId="{CED8FEB2-7971-4A86-8DBD-BA83B83CE157}" dt="2020-08-30T19:23:59.114" v="2968" actId="20577"/>
        <pc:sldMkLst>
          <pc:docMk/>
          <pc:sldMk cId="499062296" sldId="267"/>
        </pc:sldMkLst>
        <pc:spChg chg="del">
          <ac:chgData name="Mashal Khan" userId="ff208bdd-e69e-4a16-a659-cb1c3d459121" providerId="ADAL" clId="{CED8FEB2-7971-4A86-8DBD-BA83B83CE157}" dt="2020-08-30T18:14:37.621" v="2163" actId="478"/>
          <ac:spMkLst>
            <pc:docMk/>
            <pc:sldMk cId="499062296" sldId="267"/>
            <ac:spMk id="2" creationId="{956BCE69-D54B-4F7F-A9C8-51182E06F6D1}"/>
          </ac:spMkLst>
        </pc:spChg>
        <pc:spChg chg="add del mod">
          <ac:chgData name="Mashal Khan" userId="ff208bdd-e69e-4a16-a659-cb1c3d459121" providerId="ADAL" clId="{CED8FEB2-7971-4A86-8DBD-BA83B83CE157}" dt="2020-08-30T19:23:59.114" v="2968" actId="20577"/>
          <ac:spMkLst>
            <pc:docMk/>
            <pc:sldMk cId="499062296" sldId="267"/>
            <ac:spMk id="3" creationId="{F312006C-C312-4094-81D4-6DDC58D5DA72}"/>
          </ac:spMkLst>
        </pc:spChg>
        <pc:spChg chg="add del">
          <ac:chgData name="Mashal Khan" userId="ff208bdd-e69e-4a16-a659-cb1c3d459121" providerId="ADAL" clId="{CED8FEB2-7971-4A86-8DBD-BA83B83CE157}" dt="2020-08-30T18:19:46.981" v="2205" actId="26606"/>
          <ac:spMkLst>
            <pc:docMk/>
            <pc:sldMk cId="499062296" sldId="267"/>
            <ac:spMk id="6" creationId="{E5F17139-31EE-46AC-B04F-DBBD852DD6CB}"/>
          </ac:spMkLst>
        </pc:spChg>
        <pc:spChg chg="add del">
          <ac:chgData name="Mashal Khan" userId="ff208bdd-e69e-4a16-a659-cb1c3d459121" providerId="ADAL" clId="{CED8FEB2-7971-4A86-8DBD-BA83B83CE157}" dt="2020-08-30T18:17:50.954" v="2192" actId="26606"/>
          <ac:spMkLst>
            <pc:docMk/>
            <pc:sldMk cId="499062296" sldId="267"/>
            <ac:spMk id="9" creationId="{E5F17139-31EE-46AC-B04F-DBBD852DD6CB}"/>
          </ac:spMkLst>
        </pc:spChg>
        <pc:spChg chg="add del">
          <ac:chgData name="Mashal Khan" userId="ff208bdd-e69e-4a16-a659-cb1c3d459121" providerId="ADAL" clId="{CED8FEB2-7971-4A86-8DBD-BA83B83CE157}" dt="2020-08-30T18:17:50.954" v="2192" actId="26606"/>
          <ac:spMkLst>
            <pc:docMk/>
            <pc:sldMk cId="499062296" sldId="267"/>
            <ac:spMk id="15" creationId="{DBBB6517-AFD0-4A58-8B37-F17AB812D2B6}"/>
          </ac:spMkLst>
        </pc:spChg>
        <pc:spChg chg="add del">
          <ac:chgData name="Mashal Khan" userId="ff208bdd-e69e-4a16-a659-cb1c3d459121" providerId="ADAL" clId="{CED8FEB2-7971-4A86-8DBD-BA83B83CE157}" dt="2020-08-30T18:17:50.954" v="2192" actId="26606"/>
          <ac:spMkLst>
            <pc:docMk/>
            <pc:sldMk cId="499062296" sldId="267"/>
            <ac:spMk id="17" creationId="{3E39FCFD-033D-4043-95D9-7FAAAA8E0566}"/>
          </ac:spMkLst>
        </pc:spChg>
        <pc:spChg chg="add del">
          <ac:chgData name="Mashal Khan" userId="ff208bdd-e69e-4a16-a659-cb1c3d459121" providerId="ADAL" clId="{CED8FEB2-7971-4A86-8DBD-BA83B83CE157}" dt="2020-08-30T18:19:46.981" v="2205" actId="26606"/>
          <ac:spMkLst>
            <pc:docMk/>
            <pc:sldMk cId="499062296" sldId="267"/>
            <ac:spMk id="19" creationId="{89D16701-DA76-4F72-BB63-E2C3FFBDFE0F}"/>
          </ac:spMkLst>
        </pc:spChg>
        <pc:spChg chg="add del">
          <ac:chgData name="Mashal Khan" userId="ff208bdd-e69e-4a16-a659-cb1c3d459121" providerId="ADAL" clId="{CED8FEB2-7971-4A86-8DBD-BA83B83CE157}" dt="2020-08-30T18:19:46.981" v="2205" actId="26606"/>
          <ac:spMkLst>
            <pc:docMk/>
            <pc:sldMk cId="499062296" sldId="267"/>
            <ac:spMk id="21" creationId="{1CC28BE1-9DC6-43FE-9582-39F091098D77}"/>
          </ac:spMkLst>
        </pc:spChg>
        <pc:grpChg chg="add del">
          <ac:chgData name="Mashal Khan" userId="ff208bdd-e69e-4a16-a659-cb1c3d459121" providerId="ADAL" clId="{CED8FEB2-7971-4A86-8DBD-BA83B83CE157}" dt="2020-08-30T18:19:46.981" v="2205" actId="26606"/>
          <ac:grpSpMkLst>
            <pc:docMk/>
            <pc:sldMk cId="499062296" sldId="267"/>
            <ac:grpSpMk id="7" creationId="{7CF625D3-71A3-4F30-A096-8EF334E959D0}"/>
          </ac:grpSpMkLst>
        </pc:grpChg>
        <pc:grpChg chg="add del">
          <ac:chgData name="Mashal Khan" userId="ff208bdd-e69e-4a16-a659-cb1c3d459121" providerId="ADAL" clId="{CED8FEB2-7971-4A86-8DBD-BA83B83CE157}" dt="2020-08-30T18:19:46.981" v="2205" actId="26606"/>
          <ac:grpSpMkLst>
            <pc:docMk/>
            <pc:sldMk cId="499062296" sldId="267"/>
            <ac:grpSpMk id="8" creationId="{A8630B61-2CB6-4E0C-90A1-05A307F9CD6E}"/>
          </ac:grpSpMkLst>
        </pc:grpChg>
        <pc:grpChg chg="add del">
          <ac:chgData name="Mashal Khan" userId="ff208bdd-e69e-4a16-a659-cb1c3d459121" providerId="ADAL" clId="{CED8FEB2-7971-4A86-8DBD-BA83B83CE157}" dt="2020-08-30T18:17:50.954" v="2192" actId="26606"/>
          <ac:grpSpMkLst>
            <pc:docMk/>
            <pc:sldMk cId="499062296" sldId="267"/>
            <ac:grpSpMk id="11" creationId="{53883AA7-7F86-41F8-A1D8-06E9886E7632}"/>
          </ac:grpSpMkLst>
        </pc:grpChg>
        <pc:grpChg chg="add del">
          <ac:chgData name="Mashal Khan" userId="ff208bdd-e69e-4a16-a659-cb1c3d459121" providerId="ADAL" clId="{CED8FEB2-7971-4A86-8DBD-BA83B83CE157}" dt="2020-08-30T18:19:46.981" v="2205" actId="26606"/>
          <ac:grpSpMkLst>
            <pc:docMk/>
            <pc:sldMk cId="499062296" sldId="267"/>
            <ac:grpSpMk id="23" creationId="{AF9AF3F3-CE0C-4125-BDD7-346487FA0B40}"/>
          </ac:grpSpMkLst>
        </pc:grpChg>
        <pc:graphicFrameChg chg="add del">
          <ac:chgData name="Mashal Khan" userId="ff208bdd-e69e-4a16-a659-cb1c3d459121" providerId="ADAL" clId="{CED8FEB2-7971-4A86-8DBD-BA83B83CE157}" dt="2020-08-30T18:17:50.954" v="2192" actId="26606"/>
          <ac:graphicFrameMkLst>
            <pc:docMk/>
            <pc:sldMk cId="499062296" sldId="267"/>
            <ac:graphicFrameMk id="5" creationId="{1C4D80EC-705D-4241-B736-528890C3C624}"/>
          </ac:graphicFrameMkLst>
        </pc:graphicFrameChg>
        <pc:graphicFrameChg chg="add del mod">
          <ac:chgData name="Mashal Khan" userId="ff208bdd-e69e-4a16-a659-cb1c3d459121" providerId="ADAL" clId="{CED8FEB2-7971-4A86-8DBD-BA83B83CE157}" dt="2020-08-30T18:19:46.981" v="2205" actId="26606"/>
          <ac:graphicFrameMkLst>
            <pc:docMk/>
            <pc:sldMk cId="499062296" sldId="267"/>
            <ac:graphicFrameMk id="14" creationId="{B26F6C0F-A9FD-4B42-BE85-C4D45C3F1719}"/>
          </ac:graphicFrameMkLst>
        </pc:graphicFrameChg>
      </pc:sldChg>
      <pc:sldChg chg="addSp delSp modSp new mod setBg modNotesTx">
        <pc:chgData name="Mashal Khan" userId="ff208bdd-e69e-4a16-a659-cb1c3d459121" providerId="ADAL" clId="{CED8FEB2-7971-4A86-8DBD-BA83B83CE157}" dt="2020-08-30T19:24:56.037" v="3053" actId="20577"/>
        <pc:sldMkLst>
          <pc:docMk/>
          <pc:sldMk cId="3055926477" sldId="268"/>
        </pc:sldMkLst>
        <pc:spChg chg="mod">
          <ac:chgData name="Mashal Khan" userId="ff208bdd-e69e-4a16-a659-cb1c3d459121" providerId="ADAL" clId="{CED8FEB2-7971-4A86-8DBD-BA83B83CE157}" dt="2020-08-30T18:25:43.787" v="2243" actId="26606"/>
          <ac:spMkLst>
            <pc:docMk/>
            <pc:sldMk cId="3055926477" sldId="268"/>
            <ac:spMk id="2" creationId="{3447BBDB-2FF9-4676-8CC7-00B04D6383B4}"/>
          </ac:spMkLst>
        </pc:spChg>
        <pc:spChg chg="add del mod">
          <ac:chgData name="Mashal Khan" userId="ff208bdd-e69e-4a16-a659-cb1c3d459121" providerId="ADAL" clId="{CED8FEB2-7971-4A86-8DBD-BA83B83CE157}" dt="2020-08-30T18:25:43.787" v="2243" actId="26606"/>
          <ac:spMkLst>
            <pc:docMk/>
            <pc:sldMk cId="3055926477" sldId="268"/>
            <ac:spMk id="3" creationId="{0673D872-5D77-41ED-A50D-5AC1DA6335D4}"/>
          </ac:spMkLst>
        </pc:spChg>
        <pc:spChg chg="add del">
          <ac:chgData name="Mashal Khan" userId="ff208bdd-e69e-4a16-a659-cb1c3d459121" providerId="ADAL" clId="{CED8FEB2-7971-4A86-8DBD-BA83B83CE157}" dt="2020-08-30T18:25:32.293" v="2241" actId="26606"/>
          <ac:spMkLst>
            <pc:docMk/>
            <pc:sldMk cId="3055926477" sldId="268"/>
            <ac:spMk id="6" creationId="{E5F17139-31EE-46AC-B04F-DBBD852DD6CB}"/>
          </ac:spMkLst>
        </pc:spChg>
        <pc:spChg chg="add del">
          <ac:chgData name="Mashal Khan" userId="ff208bdd-e69e-4a16-a659-cb1c3d459121" providerId="ADAL" clId="{CED8FEB2-7971-4A86-8DBD-BA83B83CE157}" dt="2020-08-30T18:24:03.971" v="2236" actId="26606"/>
          <ac:spMkLst>
            <pc:docMk/>
            <pc:sldMk cId="3055926477" sldId="268"/>
            <ac:spMk id="9" creationId="{E5F17139-31EE-46AC-B04F-DBBD852DD6CB}"/>
          </ac:spMkLst>
        </pc:spChg>
        <pc:spChg chg="add del">
          <ac:chgData name="Mashal Khan" userId="ff208bdd-e69e-4a16-a659-cb1c3d459121" providerId="ADAL" clId="{CED8FEB2-7971-4A86-8DBD-BA83B83CE157}" dt="2020-08-30T18:24:03.971" v="2236" actId="26606"/>
          <ac:spMkLst>
            <pc:docMk/>
            <pc:sldMk cId="3055926477" sldId="268"/>
            <ac:spMk id="11" creationId="{AAD42DD4-86F6-4FD2-869F-32D35E310CF6}"/>
          </ac:spMkLst>
        </pc:spChg>
        <pc:spChg chg="add del">
          <ac:chgData name="Mashal Khan" userId="ff208bdd-e69e-4a16-a659-cb1c3d459121" providerId="ADAL" clId="{CED8FEB2-7971-4A86-8DBD-BA83B83CE157}" dt="2020-08-30T18:24:03.971" v="2236" actId="26606"/>
          <ac:spMkLst>
            <pc:docMk/>
            <pc:sldMk cId="3055926477" sldId="268"/>
            <ac:spMk id="13" creationId="{4C36B8C5-0DEB-41B5-911D-572E2E835E3C}"/>
          </ac:spMkLst>
        </pc:spChg>
        <pc:spChg chg="add del">
          <ac:chgData name="Mashal Khan" userId="ff208bdd-e69e-4a16-a659-cb1c3d459121" providerId="ADAL" clId="{CED8FEB2-7971-4A86-8DBD-BA83B83CE157}" dt="2020-08-30T18:24:03.971" v="2236" actId="26606"/>
          <ac:spMkLst>
            <pc:docMk/>
            <pc:sldMk cId="3055926477" sldId="268"/>
            <ac:spMk id="15" creationId="{5D1FF148-6725-4278-A9A8-A9A6A3F261CC}"/>
          </ac:spMkLst>
        </pc:spChg>
        <pc:spChg chg="add del">
          <ac:chgData name="Mashal Khan" userId="ff208bdd-e69e-4a16-a659-cb1c3d459121" providerId="ADAL" clId="{CED8FEB2-7971-4A86-8DBD-BA83B83CE157}" dt="2020-08-30T18:24:03.971" v="2236" actId="26606"/>
          <ac:spMkLst>
            <pc:docMk/>
            <pc:sldMk cId="3055926477" sldId="268"/>
            <ac:spMk id="17" creationId="{B247507B-4D21-4FF7-B49C-239309CF2A0B}"/>
          </ac:spMkLst>
        </pc:spChg>
        <pc:spChg chg="add del">
          <ac:chgData name="Mashal Khan" userId="ff208bdd-e69e-4a16-a659-cb1c3d459121" providerId="ADAL" clId="{CED8FEB2-7971-4A86-8DBD-BA83B83CE157}" dt="2020-08-30T18:25:32.293" v="2241" actId="26606"/>
          <ac:spMkLst>
            <pc:docMk/>
            <pc:sldMk cId="3055926477" sldId="268"/>
            <ac:spMk id="19" creationId="{89D16701-DA76-4F72-BB63-E2C3FFBDFE0F}"/>
          </ac:spMkLst>
        </pc:spChg>
        <pc:spChg chg="add">
          <ac:chgData name="Mashal Khan" userId="ff208bdd-e69e-4a16-a659-cb1c3d459121" providerId="ADAL" clId="{CED8FEB2-7971-4A86-8DBD-BA83B83CE157}" dt="2020-08-30T18:25:43.787" v="2243" actId="26606"/>
          <ac:spMkLst>
            <pc:docMk/>
            <pc:sldMk cId="3055926477" sldId="268"/>
            <ac:spMk id="20" creationId="{55C61911-45B2-48BF-AC7A-1EB579B42CBB}"/>
          </ac:spMkLst>
        </pc:spChg>
        <pc:spChg chg="add del">
          <ac:chgData name="Mashal Khan" userId="ff208bdd-e69e-4a16-a659-cb1c3d459121" providerId="ADAL" clId="{CED8FEB2-7971-4A86-8DBD-BA83B83CE157}" dt="2020-08-30T18:25:32.293" v="2241" actId="26606"/>
          <ac:spMkLst>
            <pc:docMk/>
            <pc:sldMk cId="3055926477" sldId="268"/>
            <ac:spMk id="21" creationId="{1CC28BE1-9DC6-43FE-9582-39F091098D77}"/>
          </ac:spMkLst>
        </pc:spChg>
        <pc:spChg chg="add">
          <ac:chgData name="Mashal Khan" userId="ff208bdd-e69e-4a16-a659-cb1c3d459121" providerId="ADAL" clId="{CED8FEB2-7971-4A86-8DBD-BA83B83CE157}" dt="2020-08-30T18:25:43.787" v="2243" actId="26606"/>
          <ac:spMkLst>
            <pc:docMk/>
            <pc:sldMk cId="3055926477" sldId="268"/>
            <ac:spMk id="22" creationId="{2DE4D4CE-6DAE-4A05-BE5B-6BCE3F4EC79B}"/>
          </ac:spMkLst>
        </pc:spChg>
        <pc:spChg chg="add">
          <ac:chgData name="Mashal Khan" userId="ff208bdd-e69e-4a16-a659-cb1c3d459121" providerId="ADAL" clId="{CED8FEB2-7971-4A86-8DBD-BA83B83CE157}" dt="2020-08-30T18:25:43.787" v="2243" actId="26606"/>
          <ac:spMkLst>
            <pc:docMk/>
            <pc:sldMk cId="3055926477" sldId="268"/>
            <ac:spMk id="37" creationId="{5A0118C5-4F8D-4CF4-BADD-53FEACC6C42A}"/>
          </ac:spMkLst>
        </pc:spChg>
        <pc:spChg chg="add">
          <ac:chgData name="Mashal Khan" userId="ff208bdd-e69e-4a16-a659-cb1c3d459121" providerId="ADAL" clId="{CED8FEB2-7971-4A86-8DBD-BA83B83CE157}" dt="2020-08-30T18:25:43.787" v="2243" actId="26606"/>
          <ac:spMkLst>
            <pc:docMk/>
            <pc:sldMk cId="3055926477" sldId="268"/>
            <ac:spMk id="41" creationId="{E0E9B1DB-5C91-41C9-8C0D-C2CD3D570C43}"/>
          </ac:spMkLst>
        </pc:spChg>
        <pc:spChg chg="add">
          <ac:chgData name="Mashal Khan" userId="ff208bdd-e69e-4a16-a659-cb1c3d459121" providerId="ADAL" clId="{CED8FEB2-7971-4A86-8DBD-BA83B83CE157}" dt="2020-08-30T18:25:43.787" v="2243" actId="26606"/>
          <ac:spMkLst>
            <pc:docMk/>
            <pc:sldMk cId="3055926477" sldId="268"/>
            <ac:spMk id="42" creationId="{402224B8-FCE1-4A12-84A7-B674B2B9EF83}"/>
          </ac:spMkLst>
        </pc:spChg>
        <pc:spChg chg="add">
          <ac:chgData name="Mashal Khan" userId="ff208bdd-e69e-4a16-a659-cb1c3d459121" providerId="ADAL" clId="{CED8FEB2-7971-4A86-8DBD-BA83B83CE157}" dt="2020-08-30T18:25:43.787" v="2243" actId="26606"/>
          <ac:spMkLst>
            <pc:docMk/>
            <pc:sldMk cId="3055926477" sldId="268"/>
            <ac:spMk id="43" creationId="{41E366A2-885B-4E10-A479-4A650E4C6EBB}"/>
          </ac:spMkLst>
        </pc:spChg>
        <pc:spChg chg="add">
          <ac:chgData name="Mashal Khan" userId="ff208bdd-e69e-4a16-a659-cb1c3d459121" providerId="ADAL" clId="{CED8FEB2-7971-4A86-8DBD-BA83B83CE157}" dt="2020-08-30T18:25:43.787" v="2243" actId="26606"/>
          <ac:spMkLst>
            <pc:docMk/>
            <pc:sldMk cId="3055926477" sldId="268"/>
            <ac:spMk id="44" creationId="{10C23D31-5B0A-4956-A59F-A24F57D2A959}"/>
          </ac:spMkLst>
        </pc:spChg>
        <pc:spChg chg="add">
          <ac:chgData name="Mashal Khan" userId="ff208bdd-e69e-4a16-a659-cb1c3d459121" providerId="ADAL" clId="{CED8FEB2-7971-4A86-8DBD-BA83B83CE157}" dt="2020-08-30T18:25:43.787" v="2243" actId="26606"/>
          <ac:spMkLst>
            <pc:docMk/>
            <pc:sldMk cId="3055926477" sldId="268"/>
            <ac:spMk id="45" creationId="{F4C6FC6E-4AAF-4628-B7E5-85DF9D323B6F}"/>
          </ac:spMkLst>
        </pc:spChg>
        <pc:grpChg chg="add del">
          <ac:chgData name="Mashal Khan" userId="ff208bdd-e69e-4a16-a659-cb1c3d459121" providerId="ADAL" clId="{CED8FEB2-7971-4A86-8DBD-BA83B83CE157}" dt="2020-08-30T18:25:32.293" v="2241" actId="26606"/>
          <ac:grpSpMkLst>
            <pc:docMk/>
            <pc:sldMk cId="3055926477" sldId="268"/>
            <ac:grpSpMk id="7" creationId="{7CF625D3-71A3-4F30-A096-8EF334E959D0}"/>
          </ac:grpSpMkLst>
        </pc:grpChg>
        <pc:grpChg chg="add del">
          <ac:chgData name="Mashal Khan" userId="ff208bdd-e69e-4a16-a659-cb1c3d459121" providerId="ADAL" clId="{CED8FEB2-7971-4A86-8DBD-BA83B83CE157}" dt="2020-08-30T18:25:32.293" v="2241" actId="26606"/>
          <ac:grpSpMkLst>
            <pc:docMk/>
            <pc:sldMk cId="3055926477" sldId="268"/>
            <ac:grpSpMk id="10" creationId="{A8630B61-2CB6-4E0C-90A1-05A307F9CD6E}"/>
          </ac:grpSpMkLst>
        </pc:grpChg>
        <pc:grpChg chg="add del">
          <ac:chgData name="Mashal Khan" userId="ff208bdd-e69e-4a16-a659-cb1c3d459121" providerId="ADAL" clId="{CED8FEB2-7971-4A86-8DBD-BA83B83CE157}" dt="2020-08-30T18:25:32.293" v="2241" actId="26606"/>
          <ac:grpSpMkLst>
            <pc:docMk/>
            <pc:sldMk cId="3055926477" sldId="268"/>
            <ac:grpSpMk id="23" creationId="{AF9AF3F3-CE0C-4125-BDD7-346487FA0B40}"/>
          </ac:grpSpMkLst>
        </pc:grpChg>
        <pc:grpChg chg="add">
          <ac:chgData name="Mashal Khan" userId="ff208bdd-e69e-4a16-a659-cb1c3d459121" providerId="ADAL" clId="{CED8FEB2-7971-4A86-8DBD-BA83B83CE157}" dt="2020-08-30T18:25:43.787" v="2243" actId="26606"/>
          <ac:grpSpMkLst>
            <pc:docMk/>
            <pc:sldMk cId="3055926477" sldId="268"/>
            <ac:grpSpMk id="38" creationId="{B8CB1D39-68D4-4372-BF3B-2A33A7495E2B}"/>
          </ac:grpSpMkLst>
        </pc:grpChg>
        <pc:grpChg chg="add">
          <ac:chgData name="Mashal Khan" userId="ff208bdd-e69e-4a16-a659-cb1c3d459121" providerId="ADAL" clId="{CED8FEB2-7971-4A86-8DBD-BA83B83CE157}" dt="2020-08-30T18:25:43.787" v="2243" actId="26606"/>
          <ac:grpSpMkLst>
            <pc:docMk/>
            <pc:sldMk cId="3055926477" sldId="268"/>
            <ac:grpSpMk id="46" creationId="{582A903B-6B78-4F0A-B7C9-3D80499020B8}"/>
          </ac:grpSpMkLst>
        </pc:grpChg>
        <pc:graphicFrameChg chg="add del">
          <ac:chgData name="Mashal Khan" userId="ff208bdd-e69e-4a16-a659-cb1c3d459121" providerId="ADAL" clId="{CED8FEB2-7971-4A86-8DBD-BA83B83CE157}" dt="2020-08-30T18:24:03.971" v="2236" actId="26606"/>
          <ac:graphicFrameMkLst>
            <pc:docMk/>
            <pc:sldMk cId="3055926477" sldId="268"/>
            <ac:graphicFrameMk id="5" creationId="{F8A34289-637F-47FA-9E5B-234562C73865}"/>
          </ac:graphicFrameMkLst>
        </pc:graphicFrameChg>
        <pc:graphicFrameChg chg="add del">
          <ac:chgData name="Mashal Khan" userId="ff208bdd-e69e-4a16-a659-cb1c3d459121" providerId="ADAL" clId="{CED8FEB2-7971-4A86-8DBD-BA83B83CE157}" dt="2020-08-30T18:25:32.293" v="2241" actId="26606"/>
          <ac:graphicFrameMkLst>
            <pc:docMk/>
            <pc:sldMk cId="3055926477" sldId="268"/>
            <ac:graphicFrameMk id="18" creationId="{9158B9D3-EC26-4EAD-9BE1-CDFA1A8ECA86}"/>
          </ac:graphicFrameMkLst>
        </pc:graphicFrameChg>
      </pc:sldChg>
      <pc:sldChg chg="addSp delSp modSp new mod setBg">
        <pc:chgData name="Mashal Khan" userId="ff208bdd-e69e-4a16-a659-cb1c3d459121" providerId="ADAL" clId="{CED8FEB2-7971-4A86-8DBD-BA83B83CE157}" dt="2020-08-30T18:48:03.775" v="2499" actId="403"/>
        <pc:sldMkLst>
          <pc:docMk/>
          <pc:sldMk cId="3864503812" sldId="269"/>
        </pc:sldMkLst>
        <pc:spChg chg="del">
          <ac:chgData name="Mashal Khan" userId="ff208bdd-e69e-4a16-a659-cb1c3d459121" providerId="ADAL" clId="{CED8FEB2-7971-4A86-8DBD-BA83B83CE157}" dt="2020-08-30T18:27:23.293" v="2290" actId="478"/>
          <ac:spMkLst>
            <pc:docMk/>
            <pc:sldMk cId="3864503812" sldId="269"/>
            <ac:spMk id="2" creationId="{87858C70-1202-4547-8C5A-0E2A3350D1C3}"/>
          </ac:spMkLst>
        </pc:spChg>
        <pc:spChg chg="add del mod">
          <ac:chgData name="Mashal Khan" userId="ff208bdd-e69e-4a16-a659-cb1c3d459121" providerId="ADAL" clId="{CED8FEB2-7971-4A86-8DBD-BA83B83CE157}" dt="2020-08-30T18:46:12.155" v="2479" actId="26606"/>
          <ac:spMkLst>
            <pc:docMk/>
            <pc:sldMk cId="3864503812" sldId="269"/>
            <ac:spMk id="3" creationId="{2FD90F93-D062-473B-B95F-647D80ABB3F2}"/>
          </ac:spMkLst>
        </pc:spChg>
        <pc:spChg chg="add del">
          <ac:chgData name="Mashal Khan" userId="ff208bdd-e69e-4a16-a659-cb1c3d459121" providerId="ADAL" clId="{CED8FEB2-7971-4A86-8DBD-BA83B83CE157}" dt="2020-08-30T18:46:12.122" v="2478" actId="26606"/>
          <ac:spMkLst>
            <pc:docMk/>
            <pc:sldMk cId="3864503812" sldId="269"/>
            <ac:spMk id="9" creationId="{E5F17139-31EE-46AC-B04F-DBBD852DD6CB}"/>
          </ac:spMkLst>
        </pc:spChg>
        <pc:spChg chg="add del">
          <ac:chgData name="Mashal Khan" userId="ff208bdd-e69e-4a16-a659-cb1c3d459121" providerId="ADAL" clId="{CED8FEB2-7971-4A86-8DBD-BA83B83CE157}" dt="2020-08-30T18:46:12.122" v="2478" actId="26606"/>
          <ac:spMkLst>
            <pc:docMk/>
            <pc:sldMk cId="3864503812" sldId="269"/>
            <ac:spMk id="11" creationId="{AAD42DD4-86F6-4FD2-869F-32D35E310CF6}"/>
          </ac:spMkLst>
        </pc:spChg>
        <pc:spChg chg="add del">
          <ac:chgData name="Mashal Khan" userId="ff208bdd-e69e-4a16-a659-cb1c3d459121" providerId="ADAL" clId="{CED8FEB2-7971-4A86-8DBD-BA83B83CE157}" dt="2020-08-30T18:46:12.122" v="2478" actId="26606"/>
          <ac:spMkLst>
            <pc:docMk/>
            <pc:sldMk cId="3864503812" sldId="269"/>
            <ac:spMk id="13" creationId="{4C36B8C5-0DEB-41B5-911D-572E2E835E3C}"/>
          </ac:spMkLst>
        </pc:spChg>
        <pc:spChg chg="add del">
          <ac:chgData name="Mashal Khan" userId="ff208bdd-e69e-4a16-a659-cb1c3d459121" providerId="ADAL" clId="{CED8FEB2-7971-4A86-8DBD-BA83B83CE157}" dt="2020-08-30T18:46:12.122" v="2478" actId="26606"/>
          <ac:spMkLst>
            <pc:docMk/>
            <pc:sldMk cId="3864503812" sldId="269"/>
            <ac:spMk id="15" creationId="{5D1FF148-6725-4278-A9A8-A9A6A3F261CC}"/>
          </ac:spMkLst>
        </pc:spChg>
        <pc:spChg chg="add del">
          <ac:chgData name="Mashal Khan" userId="ff208bdd-e69e-4a16-a659-cb1c3d459121" providerId="ADAL" clId="{CED8FEB2-7971-4A86-8DBD-BA83B83CE157}" dt="2020-08-30T18:46:12.122" v="2478" actId="26606"/>
          <ac:spMkLst>
            <pc:docMk/>
            <pc:sldMk cId="3864503812" sldId="269"/>
            <ac:spMk id="17" creationId="{B247507B-4D21-4FF7-B49C-239309CF2A0B}"/>
          </ac:spMkLst>
        </pc:spChg>
        <pc:spChg chg="add">
          <ac:chgData name="Mashal Khan" userId="ff208bdd-e69e-4a16-a659-cb1c3d459121" providerId="ADAL" clId="{CED8FEB2-7971-4A86-8DBD-BA83B83CE157}" dt="2020-08-30T18:46:12.155" v="2479" actId="26606"/>
          <ac:spMkLst>
            <pc:docMk/>
            <pc:sldMk cId="3864503812" sldId="269"/>
            <ac:spMk id="19" creationId="{E5F17139-31EE-46AC-B04F-DBBD852DD6CB}"/>
          </ac:spMkLst>
        </pc:spChg>
        <pc:spChg chg="add">
          <ac:chgData name="Mashal Khan" userId="ff208bdd-e69e-4a16-a659-cb1c3d459121" providerId="ADAL" clId="{CED8FEB2-7971-4A86-8DBD-BA83B83CE157}" dt="2020-08-30T18:46:12.155" v="2479" actId="26606"/>
          <ac:spMkLst>
            <pc:docMk/>
            <pc:sldMk cId="3864503812" sldId="269"/>
            <ac:spMk id="20" creationId="{AAD42DD4-86F6-4FD2-869F-32D35E310CF6}"/>
          </ac:spMkLst>
        </pc:spChg>
        <pc:spChg chg="add">
          <ac:chgData name="Mashal Khan" userId="ff208bdd-e69e-4a16-a659-cb1c3d459121" providerId="ADAL" clId="{CED8FEB2-7971-4A86-8DBD-BA83B83CE157}" dt="2020-08-30T18:46:12.155" v="2479" actId="26606"/>
          <ac:spMkLst>
            <pc:docMk/>
            <pc:sldMk cId="3864503812" sldId="269"/>
            <ac:spMk id="21" creationId="{4C36B8C5-0DEB-41B5-911D-572E2E835E3C}"/>
          </ac:spMkLst>
        </pc:spChg>
        <pc:spChg chg="add">
          <ac:chgData name="Mashal Khan" userId="ff208bdd-e69e-4a16-a659-cb1c3d459121" providerId="ADAL" clId="{CED8FEB2-7971-4A86-8DBD-BA83B83CE157}" dt="2020-08-30T18:46:12.155" v="2479" actId="26606"/>
          <ac:spMkLst>
            <pc:docMk/>
            <pc:sldMk cId="3864503812" sldId="269"/>
            <ac:spMk id="22" creationId="{5D1FF148-6725-4278-A9A8-A9A6A3F261CC}"/>
          </ac:spMkLst>
        </pc:spChg>
        <pc:spChg chg="add">
          <ac:chgData name="Mashal Khan" userId="ff208bdd-e69e-4a16-a659-cb1c3d459121" providerId="ADAL" clId="{CED8FEB2-7971-4A86-8DBD-BA83B83CE157}" dt="2020-08-30T18:46:12.155" v="2479" actId="26606"/>
          <ac:spMkLst>
            <pc:docMk/>
            <pc:sldMk cId="3864503812" sldId="269"/>
            <ac:spMk id="23" creationId="{B247507B-4D21-4FF7-B49C-239309CF2A0B}"/>
          </ac:spMkLst>
        </pc:spChg>
        <pc:graphicFrameChg chg="add del">
          <ac:chgData name="Mashal Khan" userId="ff208bdd-e69e-4a16-a659-cb1c3d459121" providerId="ADAL" clId="{CED8FEB2-7971-4A86-8DBD-BA83B83CE157}" dt="2020-08-30T18:46:12.122" v="2478" actId="26606"/>
          <ac:graphicFrameMkLst>
            <pc:docMk/>
            <pc:sldMk cId="3864503812" sldId="269"/>
            <ac:graphicFrameMk id="5" creationId="{9424914A-9E80-47C4-A7F5-27C032D695D1}"/>
          </ac:graphicFrameMkLst>
        </pc:graphicFrameChg>
        <pc:graphicFrameChg chg="add mod">
          <ac:chgData name="Mashal Khan" userId="ff208bdd-e69e-4a16-a659-cb1c3d459121" providerId="ADAL" clId="{CED8FEB2-7971-4A86-8DBD-BA83B83CE157}" dt="2020-08-30T18:48:03.775" v="2499" actId="403"/>
          <ac:graphicFrameMkLst>
            <pc:docMk/>
            <pc:sldMk cId="3864503812" sldId="269"/>
            <ac:graphicFrameMk id="24" creationId="{59366F32-55D1-4036-81A4-4C80BE7C3064}"/>
          </ac:graphicFrameMkLst>
        </pc:graphicFrameChg>
      </pc:sldChg>
      <pc:sldChg chg="addSp delSp modSp new mod setBg">
        <pc:chgData name="Mashal Khan" userId="ff208bdd-e69e-4a16-a659-cb1c3d459121" providerId="ADAL" clId="{CED8FEB2-7971-4A86-8DBD-BA83B83CE157}" dt="2020-08-30T18:52:41.544" v="2621" actId="26606"/>
        <pc:sldMkLst>
          <pc:docMk/>
          <pc:sldMk cId="1817053570" sldId="270"/>
        </pc:sldMkLst>
        <pc:spChg chg="mod">
          <ac:chgData name="Mashal Khan" userId="ff208bdd-e69e-4a16-a659-cb1c3d459121" providerId="ADAL" clId="{CED8FEB2-7971-4A86-8DBD-BA83B83CE157}" dt="2020-08-30T18:52:41.544" v="2621" actId="26606"/>
          <ac:spMkLst>
            <pc:docMk/>
            <pc:sldMk cId="1817053570" sldId="270"/>
            <ac:spMk id="2" creationId="{FF37FA87-84E0-4ECA-88EC-3071CB302F45}"/>
          </ac:spMkLst>
        </pc:spChg>
        <pc:spChg chg="del mod">
          <ac:chgData name="Mashal Khan" userId="ff208bdd-e69e-4a16-a659-cb1c3d459121" providerId="ADAL" clId="{CED8FEB2-7971-4A86-8DBD-BA83B83CE157}" dt="2020-08-30T18:52:41.544" v="2621" actId="26606"/>
          <ac:spMkLst>
            <pc:docMk/>
            <pc:sldMk cId="1817053570" sldId="270"/>
            <ac:spMk id="3" creationId="{CE350086-BCAC-4C70-9093-4ABCD87E6942}"/>
          </ac:spMkLst>
        </pc:spChg>
        <pc:spChg chg="add">
          <ac:chgData name="Mashal Khan" userId="ff208bdd-e69e-4a16-a659-cb1c3d459121" providerId="ADAL" clId="{CED8FEB2-7971-4A86-8DBD-BA83B83CE157}" dt="2020-08-30T18:52:41.544" v="2621" actId="26606"/>
          <ac:spMkLst>
            <pc:docMk/>
            <pc:sldMk cId="1817053570" sldId="270"/>
            <ac:spMk id="9" creationId="{E5F17139-31EE-46AC-B04F-DBBD852DD6CB}"/>
          </ac:spMkLst>
        </pc:spChg>
        <pc:spChg chg="add">
          <ac:chgData name="Mashal Khan" userId="ff208bdd-e69e-4a16-a659-cb1c3d459121" providerId="ADAL" clId="{CED8FEB2-7971-4A86-8DBD-BA83B83CE157}" dt="2020-08-30T18:52:41.544" v="2621" actId="26606"/>
          <ac:spMkLst>
            <pc:docMk/>
            <pc:sldMk cId="1817053570" sldId="270"/>
            <ac:spMk id="11" creationId="{131DCBDB-1D4A-4E79-8172-CF12FCDE5754}"/>
          </ac:spMkLst>
        </pc:spChg>
        <pc:spChg chg="add">
          <ac:chgData name="Mashal Khan" userId="ff208bdd-e69e-4a16-a659-cb1c3d459121" providerId="ADAL" clId="{CED8FEB2-7971-4A86-8DBD-BA83B83CE157}" dt="2020-08-30T18:52:41.544" v="2621" actId="26606"/>
          <ac:spMkLst>
            <pc:docMk/>
            <pc:sldMk cId="1817053570" sldId="270"/>
            <ac:spMk id="13" creationId="{EF578ED8-0692-496C-9844-F1CFDEAAF294}"/>
          </ac:spMkLst>
        </pc:spChg>
        <pc:spChg chg="add">
          <ac:chgData name="Mashal Khan" userId="ff208bdd-e69e-4a16-a659-cb1c3d459121" providerId="ADAL" clId="{CED8FEB2-7971-4A86-8DBD-BA83B83CE157}" dt="2020-08-30T18:52:41.544" v="2621" actId="26606"/>
          <ac:spMkLst>
            <pc:docMk/>
            <pc:sldMk cId="1817053570" sldId="270"/>
            <ac:spMk id="15" creationId="{E89EC82A-BD1A-426B-955B-77D53704B1FC}"/>
          </ac:spMkLst>
        </pc:spChg>
        <pc:spChg chg="add">
          <ac:chgData name="Mashal Khan" userId="ff208bdd-e69e-4a16-a659-cb1c3d459121" providerId="ADAL" clId="{CED8FEB2-7971-4A86-8DBD-BA83B83CE157}" dt="2020-08-30T18:52:41.544" v="2621" actId="26606"/>
          <ac:spMkLst>
            <pc:docMk/>
            <pc:sldMk cId="1817053570" sldId="270"/>
            <ac:spMk id="17" creationId="{947D6136-395D-4D9F-9898-604E6BDE8E46}"/>
          </ac:spMkLst>
        </pc:spChg>
        <pc:graphicFrameChg chg="add">
          <ac:chgData name="Mashal Khan" userId="ff208bdd-e69e-4a16-a659-cb1c3d459121" providerId="ADAL" clId="{CED8FEB2-7971-4A86-8DBD-BA83B83CE157}" dt="2020-08-30T18:52:41.544" v="2621" actId="26606"/>
          <ac:graphicFrameMkLst>
            <pc:docMk/>
            <pc:sldMk cId="1817053570" sldId="270"/>
            <ac:graphicFrameMk id="5" creationId="{325A9650-97FD-4B3C-A664-A245618F502C}"/>
          </ac:graphicFrameMkLst>
        </pc:graphicFrameChg>
      </pc:sldChg>
      <pc:sldChg chg="addSp modSp new mod setBg">
        <pc:chgData name="Mashal Khan" userId="ff208bdd-e69e-4a16-a659-cb1c3d459121" providerId="ADAL" clId="{CED8FEB2-7971-4A86-8DBD-BA83B83CE157}" dt="2020-08-30T20:04:51.042" v="3728" actId="20577"/>
        <pc:sldMkLst>
          <pc:docMk/>
          <pc:sldMk cId="1977538092" sldId="271"/>
        </pc:sldMkLst>
        <pc:spChg chg="mod">
          <ac:chgData name="Mashal Khan" userId="ff208bdd-e69e-4a16-a659-cb1c3d459121" providerId="ADAL" clId="{CED8FEB2-7971-4A86-8DBD-BA83B83CE157}" dt="2020-08-30T18:45:48.548" v="2476" actId="26606"/>
          <ac:spMkLst>
            <pc:docMk/>
            <pc:sldMk cId="1977538092" sldId="271"/>
            <ac:spMk id="2" creationId="{55E1FAAC-2880-4763-B48D-A999AA97B0BF}"/>
          </ac:spMkLst>
        </pc:spChg>
        <pc:spChg chg="mod">
          <ac:chgData name="Mashal Khan" userId="ff208bdd-e69e-4a16-a659-cb1c3d459121" providerId="ADAL" clId="{CED8FEB2-7971-4A86-8DBD-BA83B83CE157}" dt="2020-08-30T20:04:51.042" v="3728" actId="20577"/>
          <ac:spMkLst>
            <pc:docMk/>
            <pc:sldMk cId="1977538092" sldId="271"/>
            <ac:spMk id="3" creationId="{3443EBC9-18B3-4308-9400-A26A932E443D}"/>
          </ac:spMkLst>
        </pc:spChg>
        <pc:spChg chg="add">
          <ac:chgData name="Mashal Khan" userId="ff208bdd-e69e-4a16-a659-cb1c3d459121" providerId="ADAL" clId="{CED8FEB2-7971-4A86-8DBD-BA83B83CE157}" dt="2020-08-30T18:45:48.548" v="2476" actId="26606"/>
          <ac:spMkLst>
            <pc:docMk/>
            <pc:sldMk cId="1977538092" sldId="271"/>
            <ac:spMk id="8" creationId="{5A0118C5-4F8D-4CF4-BADD-53FEACC6C42A}"/>
          </ac:spMkLst>
        </pc:spChg>
        <pc:spChg chg="add">
          <ac:chgData name="Mashal Khan" userId="ff208bdd-e69e-4a16-a659-cb1c3d459121" providerId="ADAL" clId="{CED8FEB2-7971-4A86-8DBD-BA83B83CE157}" dt="2020-08-30T18:45:48.548" v="2476" actId="26606"/>
          <ac:spMkLst>
            <pc:docMk/>
            <pc:sldMk cId="1977538092" sldId="271"/>
            <ac:spMk id="10" creationId="{4E0A5C5C-2A95-428E-9F6A-0D29EBD57C9F}"/>
          </ac:spMkLst>
        </pc:spChg>
        <pc:spChg chg="add">
          <ac:chgData name="Mashal Khan" userId="ff208bdd-e69e-4a16-a659-cb1c3d459121" providerId="ADAL" clId="{CED8FEB2-7971-4A86-8DBD-BA83B83CE157}" dt="2020-08-30T18:45:48.548" v="2476" actId="26606"/>
          <ac:spMkLst>
            <pc:docMk/>
            <pc:sldMk cId="1977538092" sldId="271"/>
            <ac:spMk id="12" creationId="{1056F38F-7C4E-461D-8709-7D0024AE1F79}"/>
          </ac:spMkLst>
        </pc:spChg>
        <pc:spChg chg="add">
          <ac:chgData name="Mashal Khan" userId="ff208bdd-e69e-4a16-a659-cb1c3d459121" providerId="ADAL" clId="{CED8FEB2-7971-4A86-8DBD-BA83B83CE157}" dt="2020-08-30T18:45:48.548" v="2476" actId="26606"/>
          <ac:spMkLst>
            <pc:docMk/>
            <pc:sldMk cId="1977538092" sldId="271"/>
            <ac:spMk id="14" creationId="{C7278469-3C3C-49CE-AEEE-E176A4900B78}"/>
          </ac:spMkLst>
        </pc:spChg>
        <pc:spChg chg="add">
          <ac:chgData name="Mashal Khan" userId="ff208bdd-e69e-4a16-a659-cb1c3d459121" providerId="ADAL" clId="{CED8FEB2-7971-4A86-8DBD-BA83B83CE157}" dt="2020-08-30T18:45:48.548" v="2476" actId="26606"/>
          <ac:spMkLst>
            <pc:docMk/>
            <pc:sldMk cId="1977538092" sldId="271"/>
            <ac:spMk id="20" creationId="{4C6598AB-1C17-4D54-951C-A082D94ACB7A}"/>
          </ac:spMkLst>
        </pc:spChg>
        <pc:spChg chg="add">
          <ac:chgData name="Mashal Khan" userId="ff208bdd-e69e-4a16-a659-cb1c3d459121" providerId="ADAL" clId="{CED8FEB2-7971-4A86-8DBD-BA83B83CE157}" dt="2020-08-30T18:45:48.548" v="2476" actId="26606"/>
          <ac:spMkLst>
            <pc:docMk/>
            <pc:sldMk cId="1977538092" sldId="271"/>
            <ac:spMk id="22" creationId="{C83B66D7-137D-4AC1-B172-53D60F08BEB5}"/>
          </ac:spMkLst>
        </pc:spChg>
        <pc:spChg chg="add">
          <ac:chgData name="Mashal Khan" userId="ff208bdd-e69e-4a16-a659-cb1c3d459121" providerId="ADAL" clId="{CED8FEB2-7971-4A86-8DBD-BA83B83CE157}" dt="2020-08-30T18:45:48.548" v="2476" actId="26606"/>
          <ac:spMkLst>
            <pc:docMk/>
            <pc:sldMk cId="1977538092" sldId="271"/>
            <ac:spMk id="24" creationId="{F6B92503-6984-4D15-8B98-8718709B785D}"/>
          </ac:spMkLst>
        </pc:spChg>
        <pc:spChg chg="add">
          <ac:chgData name="Mashal Khan" userId="ff208bdd-e69e-4a16-a659-cb1c3d459121" providerId="ADAL" clId="{CED8FEB2-7971-4A86-8DBD-BA83B83CE157}" dt="2020-08-30T18:45:48.548" v="2476" actId="26606"/>
          <ac:spMkLst>
            <pc:docMk/>
            <pc:sldMk cId="1977538092" sldId="271"/>
            <ac:spMk id="26" creationId="{08DDF938-524E-4C18-A47D-C00627832366}"/>
          </ac:spMkLst>
        </pc:spChg>
        <pc:grpChg chg="add">
          <ac:chgData name="Mashal Khan" userId="ff208bdd-e69e-4a16-a659-cb1c3d459121" providerId="ADAL" clId="{CED8FEB2-7971-4A86-8DBD-BA83B83CE157}" dt="2020-08-30T18:45:48.548" v="2476" actId="26606"/>
          <ac:grpSpMkLst>
            <pc:docMk/>
            <pc:sldMk cId="1977538092" sldId="271"/>
            <ac:grpSpMk id="16" creationId="{93DC754C-7E09-422D-A8BB-AF632E90DFA2}"/>
          </ac:grpSpMkLst>
        </pc:grpChg>
        <pc:grpChg chg="add">
          <ac:chgData name="Mashal Khan" userId="ff208bdd-e69e-4a16-a659-cb1c3d459121" providerId="ADAL" clId="{CED8FEB2-7971-4A86-8DBD-BA83B83CE157}" dt="2020-08-30T18:45:48.548" v="2476" actId="26606"/>
          <ac:grpSpMkLst>
            <pc:docMk/>
            <pc:sldMk cId="1977538092" sldId="271"/>
            <ac:grpSpMk id="28" creationId="{3773FAF5-C452-4455-9411-D6AF5EBD4CA9}"/>
          </ac:grpSpMkLst>
        </pc:grpChg>
      </pc:sldChg>
      <pc:sldChg chg="addSp delSp modSp new mod setBg modNotesTx">
        <pc:chgData name="Mashal Khan" userId="ff208bdd-e69e-4a16-a659-cb1c3d459121" providerId="ADAL" clId="{CED8FEB2-7971-4A86-8DBD-BA83B83CE157}" dt="2020-08-30T19:34:19.747" v="3103" actId="20577"/>
        <pc:sldMkLst>
          <pc:docMk/>
          <pc:sldMk cId="1466477052" sldId="272"/>
        </pc:sldMkLst>
        <pc:spChg chg="del">
          <ac:chgData name="Mashal Khan" userId="ff208bdd-e69e-4a16-a659-cb1c3d459121" providerId="ADAL" clId="{CED8FEB2-7971-4A86-8DBD-BA83B83CE157}" dt="2020-08-30T18:52:53.825" v="2623" actId="478"/>
          <ac:spMkLst>
            <pc:docMk/>
            <pc:sldMk cId="1466477052" sldId="272"/>
            <ac:spMk id="2" creationId="{0C9675DC-4D74-4066-91FD-8F9DD5E6DD91}"/>
          </ac:spMkLst>
        </pc:spChg>
        <pc:spChg chg="add del mod">
          <ac:chgData name="Mashal Khan" userId="ff208bdd-e69e-4a16-a659-cb1c3d459121" providerId="ADAL" clId="{CED8FEB2-7971-4A86-8DBD-BA83B83CE157}" dt="2020-08-30T18:58:10.759" v="2764" actId="26606"/>
          <ac:spMkLst>
            <pc:docMk/>
            <pc:sldMk cId="1466477052" sldId="272"/>
            <ac:spMk id="3" creationId="{8B0B2CD8-6A8B-4C69-BB13-8500FD2914DE}"/>
          </ac:spMkLst>
        </pc:spChg>
        <pc:spChg chg="add del">
          <ac:chgData name="Mashal Khan" userId="ff208bdd-e69e-4a16-a659-cb1c3d459121" providerId="ADAL" clId="{CED8FEB2-7971-4A86-8DBD-BA83B83CE157}" dt="2020-08-30T18:58:10.737" v="2763" actId="26606"/>
          <ac:spMkLst>
            <pc:docMk/>
            <pc:sldMk cId="1466477052" sldId="272"/>
            <ac:spMk id="9" creationId="{E5F17139-31EE-46AC-B04F-DBBD852DD6CB}"/>
          </ac:spMkLst>
        </pc:spChg>
        <pc:spChg chg="add del">
          <ac:chgData name="Mashal Khan" userId="ff208bdd-e69e-4a16-a659-cb1c3d459121" providerId="ADAL" clId="{CED8FEB2-7971-4A86-8DBD-BA83B83CE157}" dt="2020-08-30T18:58:10.737" v="2763" actId="26606"/>
          <ac:spMkLst>
            <pc:docMk/>
            <pc:sldMk cId="1466477052" sldId="272"/>
            <ac:spMk id="11" creationId="{AAD42DD4-86F6-4FD2-869F-32D35E310CF6}"/>
          </ac:spMkLst>
        </pc:spChg>
        <pc:spChg chg="add del">
          <ac:chgData name="Mashal Khan" userId="ff208bdd-e69e-4a16-a659-cb1c3d459121" providerId="ADAL" clId="{CED8FEB2-7971-4A86-8DBD-BA83B83CE157}" dt="2020-08-30T18:58:10.737" v="2763" actId="26606"/>
          <ac:spMkLst>
            <pc:docMk/>
            <pc:sldMk cId="1466477052" sldId="272"/>
            <ac:spMk id="13" creationId="{4C36B8C5-0DEB-41B5-911D-572E2E835E3C}"/>
          </ac:spMkLst>
        </pc:spChg>
        <pc:spChg chg="add del">
          <ac:chgData name="Mashal Khan" userId="ff208bdd-e69e-4a16-a659-cb1c3d459121" providerId="ADAL" clId="{CED8FEB2-7971-4A86-8DBD-BA83B83CE157}" dt="2020-08-30T18:58:10.737" v="2763" actId="26606"/>
          <ac:spMkLst>
            <pc:docMk/>
            <pc:sldMk cId="1466477052" sldId="272"/>
            <ac:spMk id="15" creationId="{5D1FF148-6725-4278-A9A8-A9A6A3F261CC}"/>
          </ac:spMkLst>
        </pc:spChg>
        <pc:spChg chg="add del">
          <ac:chgData name="Mashal Khan" userId="ff208bdd-e69e-4a16-a659-cb1c3d459121" providerId="ADAL" clId="{CED8FEB2-7971-4A86-8DBD-BA83B83CE157}" dt="2020-08-30T18:58:10.737" v="2763" actId="26606"/>
          <ac:spMkLst>
            <pc:docMk/>
            <pc:sldMk cId="1466477052" sldId="272"/>
            <ac:spMk id="17" creationId="{B247507B-4D21-4FF7-B49C-239309CF2A0B}"/>
          </ac:spMkLst>
        </pc:spChg>
        <pc:spChg chg="add del">
          <ac:chgData name="Mashal Khan" userId="ff208bdd-e69e-4a16-a659-cb1c3d459121" providerId="ADAL" clId="{CED8FEB2-7971-4A86-8DBD-BA83B83CE157}" dt="2020-08-30T19:13:59.668" v="2876" actId="26606"/>
          <ac:spMkLst>
            <pc:docMk/>
            <pc:sldMk cId="1466477052" sldId="272"/>
            <ac:spMk id="25" creationId="{5A0118C5-4F8D-4CF4-BADD-53FEACC6C42A}"/>
          </ac:spMkLst>
        </pc:spChg>
        <pc:spChg chg="add mod">
          <ac:chgData name="Mashal Khan" userId="ff208bdd-e69e-4a16-a659-cb1c3d459121" providerId="ADAL" clId="{CED8FEB2-7971-4A86-8DBD-BA83B83CE157}" dt="2020-08-30T19:14:53.278" v="2887" actId="113"/>
          <ac:spMkLst>
            <pc:docMk/>
            <pc:sldMk cId="1466477052" sldId="272"/>
            <ac:spMk id="37" creationId="{8B0B2CD8-6A8B-4C69-BB13-8500FD2914DE}"/>
          </ac:spMkLst>
        </pc:spChg>
        <pc:spChg chg="add">
          <ac:chgData name="Mashal Khan" userId="ff208bdd-e69e-4a16-a659-cb1c3d459121" providerId="ADAL" clId="{CED8FEB2-7971-4A86-8DBD-BA83B83CE157}" dt="2020-08-30T19:13:59.668" v="2876" actId="26606"/>
          <ac:spMkLst>
            <pc:docMk/>
            <pc:sldMk cId="1466477052" sldId="272"/>
            <ac:spMk id="42" creationId="{5A0118C5-4F8D-4CF4-BADD-53FEACC6C42A}"/>
          </ac:spMkLst>
        </pc:spChg>
        <pc:spChg chg="add">
          <ac:chgData name="Mashal Khan" userId="ff208bdd-e69e-4a16-a659-cb1c3d459121" providerId="ADAL" clId="{CED8FEB2-7971-4A86-8DBD-BA83B83CE157}" dt="2020-08-30T19:13:59.668" v="2876" actId="26606"/>
          <ac:spMkLst>
            <pc:docMk/>
            <pc:sldMk cId="1466477052" sldId="272"/>
            <ac:spMk id="52" creationId="{7665E5EC-40DD-4076-879B-B07223D5A7C1}"/>
          </ac:spMkLst>
        </pc:spChg>
        <pc:spChg chg="add">
          <ac:chgData name="Mashal Khan" userId="ff208bdd-e69e-4a16-a659-cb1c3d459121" providerId="ADAL" clId="{CED8FEB2-7971-4A86-8DBD-BA83B83CE157}" dt="2020-08-30T19:13:59.668" v="2876" actId="26606"/>
          <ac:spMkLst>
            <pc:docMk/>
            <pc:sldMk cId="1466477052" sldId="272"/>
            <ac:spMk id="54" creationId="{96F7F90D-227A-418D-9A0A-2E04468C6002}"/>
          </ac:spMkLst>
        </pc:spChg>
        <pc:grpChg chg="add del">
          <ac:chgData name="Mashal Khan" userId="ff208bdd-e69e-4a16-a659-cb1c3d459121" providerId="ADAL" clId="{CED8FEB2-7971-4A86-8DBD-BA83B83CE157}" dt="2020-08-30T19:13:59.668" v="2876" actId="26606"/>
          <ac:grpSpMkLst>
            <pc:docMk/>
            <pc:sldMk cId="1466477052" sldId="272"/>
            <ac:grpSpMk id="19" creationId="{617CAA5F-37E3-4DF6-9DD0-68A40D21611B}"/>
          </ac:grpSpMkLst>
        </pc:grpChg>
        <pc:grpChg chg="add del">
          <ac:chgData name="Mashal Khan" userId="ff208bdd-e69e-4a16-a659-cb1c3d459121" providerId="ADAL" clId="{CED8FEB2-7971-4A86-8DBD-BA83B83CE157}" dt="2020-08-30T19:13:59.668" v="2876" actId="26606"/>
          <ac:grpSpMkLst>
            <pc:docMk/>
            <pc:sldMk cId="1466477052" sldId="272"/>
            <ac:grpSpMk id="26" creationId="{582A903B-6B78-4F0A-B7C9-3D80499020B8}"/>
          </ac:grpSpMkLst>
        </pc:grpChg>
        <pc:grpChg chg="add del">
          <ac:chgData name="Mashal Khan" userId="ff208bdd-e69e-4a16-a659-cb1c3d459121" providerId="ADAL" clId="{CED8FEB2-7971-4A86-8DBD-BA83B83CE157}" dt="2020-08-30T19:13:59.668" v="2876" actId="26606"/>
          <ac:grpSpMkLst>
            <pc:docMk/>
            <pc:sldMk cId="1466477052" sldId="272"/>
            <ac:grpSpMk id="33" creationId="{B894EFA8-F425-4D19-A94B-445388B31E20}"/>
          </ac:grpSpMkLst>
        </pc:grpChg>
        <pc:grpChg chg="add del">
          <ac:chgData name="Mashal Khan" userId="ff208bdd-e69e-4a16-a659-cb1c3d459121" providerId="ADAL" clId="{CED8FEB2-7971-4A86-8DBD-BA83B83CE157}" dt="2020-08-30T19:13:59.668" v="2876" actId="26606"/>
          <ac:grpSpMkLst>
            <pc:docMk/>
            <pc:sldMk cId="1466477052" sldId="272"/>
            <ac:grpSpMk id="35" creationId="{C28CAB86-AA69-4EF8-A4E2-4E020497D0BB}"/>
          </ac:grpSpMkLst>
        </pc:grpChg>
        <pc:grpChg chg="add">
          <ac:chgData name="Mashal Khan" userId="ff208bdd-e69e-4a16-a659-cb1c3d459121" providerId="ADAL" clId="{CED8FEB2-7971-4A86-8DBD-BA83B83CE157}" dt="2020-08-30T19:13:59.668" v="2876" actId="26606"/>
          <ac:grpSpMkLst>
            <pc:docMk/>
            <pc:sldMk cId="1466477052" sldId="272"/>
            <ac:grpSpMk id="44" creationId="{A3709225-45BD-4CB5-BED5-6A68EDA55548}"/>
          </ac:grpSpMkLst>
        </pc:grpChg>
        <pc:grpChg chg="add">
          <ac:chgData name="Mashal Khan" userId="ff208bdd-e69e-4a16-a659-cb1c3d459121" providerId="ADAL" clId="{CED8FEB2-7971-4A86-8DBD-BA83B83CE157}" dt="2020-08-30T19:13:59.668" v="2876" actId="26606"/>
          <ac:grpSpMkLst>
            <pc:docMk/>
            <pc:sldMk cId="1466477052" sldId="272"/>
            <ac:grpSpMk id="48" creationId="{BC9D362F-A0BC-46E8-B739-CC9BEBDA5B71}"/>
          </ac:grpSpMkLst>
        </pc:grpChg>
        <pc:grpChg chg="add">
          <ac:chgData name="Mashal Khan" userId="ff208bdd-e69e-4a16-a659-cb1c3d459121" providerId="ADAL" clId="{CED8FEB2-7971-4A86-8DBD-BA83B83CE157}" dt="2020-08-30T19:13:59.668" v="2876" actId="26606"/>
          <ac:grpSpMkLst>
            <pc:docMk/>
            <pc:sldMk cId="1466477052" sldId="272"/>
            <ac:grpSpMk id="56" creationId="{E2DB0E87-A743-40DF-A082-9D0767DC4250}"/>
          </ac:grpSpMkLst>
        </pc:grpChg>
        <pc:grpChg chg="add">
          <ac:chgData name="Mashal Khan" userId="ff208bdd-e69e-4a16-a659-cb1c3d459121" providerId="ADAL" clId="{CED8FEB2-7971-4A86-8DBD-BA83B83CE157}" dt="2020-08-30T19:13:59.668" v="2876" actId="26606"/>
          <ac:grpSpMkLst>
            <pc:docMk/>
            <pc:sldMk cId="1466477052" sldId="272"/>
            <ac:grpSpMk id="71" creationId="{AAA73A3E-7B86-4D04-B8D7-C566697E5293}"/>
          </ac:grpSpMkLst>
        </pc:grpChg>
        <pc:graphicFrameChg chg="add del">
          <ac:chgData name="Mashal Khan" userId="ff208bdd-e69e-4a16-a659-cb1c3d459121" providerId="ADAL" clId="{CED8FEB2-7971-4A86-8DBD-BA83B83CE157}" dt="2020-08-30T18:58:10.737" v="2763" actId="26606"/>
          <ac:graphicFrameMkLst>
            <pc:docMk/>
            <pc:sldMk cId="1466477052" sldId="272"/>
            <ac:graphicFrameMk id="5" creationId="{AC8737C0-1255-4070-AAAF-D26089EC65B3}"/>
          </ac:graphicFrameMkLst>
        </pc:graphicFrameChg>
        <pc:picChg chg="add mod">
          <ac:chgData name="Mashal Khan" userId="ff208bdd-e69e-4a16-a659-cb1c3d459121" providerId="ADAL" clId="{CED8FEB2-7971-4A86-8DBD-BA83B83CE157}" dt="2020-08-30T19:15:01.642" v="2888" actId="14100"/>
          <ac:picMkLst>
            <pc:docMk/>
            <pc:sldMk cId="1466477052" sldId="272"/>
            <ac:picMk id="4" creationId="{37A9ECF8-CEF5-44FE-8D0A-9AF913850518}"/>
          </ac:picMkLst>
        </pc:picChg>
        <pc:picChg chg="add del">
          <ac:chgData name="Mashal Khan" userId="ff208bdd-e69e-4a16-a659-cb1c3d459121" providerId="ADAL" clId="{CED8FEB2-7971-4A86-8DBD-BA83B83CE157}" dt="2020-08-30T19:13:48.242" v="2874" actId="478"/>
          <ac:picMkLst>
            <pc:docMk/>
            <pc:sldMk cId="1466477052" sldId="272"/>
            <ac:picMk id="32" creationId="{52350102-4C42-46F2-B18B-B19B9B6A1F1F}"/>
          </ac:picMkLst>
        </pc:picChg>
      </pc:sldChg>
      <pc:sldChg chg="add">
        <pc:chgData name="Mashal Khan" userId="ff208bdd-e69e-4a16-a659-cb1c3d459121" providerId="ADAL" clId="{CED8FEB2-7971-4A86-8DBD-BA83B83CE157}" dt="2020-08-30T20:07:24.213" v="3766"/>
        <pc:sldMkLst>
          <pc:docMk/>
          <pc:sldMk cId="0" sldId="273"/>
        </pc:sldMkLst>
      </pc:sldChg>
      <pc:sldChg chg="addSp delSp modSp new del mod setBg">
        <pc:chgData name="Mashal Khan" userId="ff208bdd-e69e-4a16-a659-cb1c3d459121" providerId="ADAL" clId="{CED8FEB2-7971-4A86-8DBD-BA83B83CE157}" dt="2020-08-30T19:01:58.991" v="2819" actId="47"/>
        <pc:sldMkLst>
          <pc:docMk/>
          <pc:sldMk cId="1562543361" sldId="273"/>
        </pc:sldMkLst>
        <pc:spChg chg="mod">
          <ac:chgData name="Mashal Khan" userId="ff208bdd-e69e-4a16-a659-cb1c3d459121" providerId="ADAL" clId="{CED8FEB2-7971-4A86-8DBD-BA83B83CE157}" dt="2020-08-30T19:00:45.606" v="2791" actId="26606"/>
          <ac:spMkLst>
            <pc:docMk/>
            <pc:sldMk cId="1562543361" sldId="273"/>
            <ac:spMk id="2" creationId="{1E013B4B-3CA9-4CA1-8B53-D58B249F420A}"/>
          </ac:spMkLst>
        </pc:spChg>
        <pc:spChg chg="del">
          <ac:chgData name="Mashal Khan" userId="ff208bdd-e69e-4a16-a659-cb1c3d459121" providerId="ADAL" clId="{CED8FEB2-7971-4A86-8DBD-BA83B83CE157}" dt="2020-08-30T19:00:02.053" v="2787"/>
          <ac:spMkLst>
            <pc:docMk/>
            <pc:sldMk cId="1562543361" sldId="273"/>
            <ac:spMk id="3" creationId="{65A92ABE-13C8-46B3-A932-3E13C959A285}"/>
          </ac:spMkLst>
        </pc:spChg>
        <pc:spChg chg="add del">
          <ac:chgData name="Mashal Khan" userId="ff208bdd-e69e-4a16-a659-cb1c3d459121" providerId="ADAL" clId="{CED8FEB2-7971-4A86-8DBD-BA83B83CE157}" dt="2020-08-30T19:00:45.606" v="2791" actId="26606"/>
          <ac:spMkLst>
            <pc:docMk/>
            <pc:sldMk cId="1562543361" sldId="273"/>
            <ac:spMk id="8" creationId="{68B42373-0B43-4651-8C21-57D9DA186495}"/>
          </ac:spMkLst>
        </pc:spChg>
        <pc:spChg chg="add del">
          <ac:chgData name="Mashal Khan" userId="ff208bdd-e69e-4a16-a659-cb1c3d459121" providerId="ADAL" clId="{CED8FEB2-7971-4A86-8DBD-BA83B83CE157}" dt="2020-08-30T19:00:45.606" v="2791" actId="26606"/>
          <ac:spMkLst>
            <pc:docMk/>
            <pc:sldMk cId="1562543361" sldId="273"/>
            <ac:spMk id="11" creationId="{5A0118C5-4F8D-4CF4-BADD-53FEACC6C42A}"/>
          </ac:spMkLst>
        </pc:spChg>
        <pc:spChg chg="add del">
          <ac:chgData name="Mashal Khan" userId="ff208bdd-e69e-4a16-a659-cb1c3d459121" providerId="ADAL" clId="{CED8FEB2-7971-4A86-8DBD-BA83B83CE157}" dt="2020-08-30T19:00:45.606" v="2791" actId="26606"/>
          <ac:spMkLst>
            <pc:docMk/>
            <pc:sldMk cId="1562543361" sldId="273"/>
            <ac:spMk id="17" creationId="{4E0A5C5C-2A95-428E-9F6A-0D29EBD57C9F}"/>
          </ac:spMkLst>
        </pc:spChg>
        <pc:grpChg chg="add del">
          <ac:chgData name="Mashal Khan" userId="ff208bdd-e69e-4a16-a659-cb1c3d459121" providerId="ADAL" clId="{CED8FEB2-7971-4A86-8DBD-BA83B83CE157}" dt="2020-08-30T19:00:45.606" v="2791" actId="26606"/>
          <ac:grpSpMkLst>
            <pc:docMk/>
            <pc:sldMk cId="1562543361" sldId="273"/>
            <ac:grpSpMk id="13" creationId="{2A638C7D-9088-41A9-88A0-7357157BC168}"/>
          </ac:grpSpMkLst>
        </pc:grpChg>
        <pc:grpChg chg="add del">
          <ac:chgData name="Mashal Khan" userId="ff208bdd-e69e-4a16-a659-cb1c3d459121" providerId="ADAL" clId="{CED8FEB2-7971-4A86-8DBD-BA83B83CE157}" dt="2020-08-30T19:00:45.606" v="2791" actId="26606"/>
          <ac:grpSpMkLst>
            <pc:docMk/>
            <pc:sldMk cId="1562543361" sldId="273"/>
            <ac:grpSpMk id="19" creationId="{3F219210-B16A-47B6-9AA8-207DAFF37E66}"/>
          </ac:grpSpMkLst>
        </pc:grpChg>
        <pc:grpChg chg="add del">
          <ac:chgData name="Mashal Khan" userId="ff208bdd-e69e-4a16-a659-cb1c3d459121" providerId="ADAL" clId="{CED8FEB2-7971-4A86-8DBD-BA83B83CE157}" dt="2020-08-30T19:00:45.606" v="2791" actId="26606"/>
          <ac:grpSpMkLst>
            <pc:docMk/>
            <pc:sldMk cId="1562543361" sldId="273"/>
            <ac:grpSpMk id="23" creationId="{582A903B-6B78-4F0A-B7C9-3D80499020B8}"/>
          </ac:grpSpMkLst>
        </pc:grpChg>
        <pc:picChg chg="add mod">
          <ac:chgData name="Mashal Khan" userId="ff208bdd-e69e-4a16-a659-cb1c3d459121" providerId="ADAL" clId="{CED8FEB2-7971-4A86-8DBD-BA83B83CE157}" dt="2020-08-30T19:00:45.606" v="2791" actId="26606"/>
          <ac:picMkLst>
            <pc:docMk/>
            <pc:sldMk cId="1562543361" sldId="273"/>
            <ac:picMk id="4" creationId="{BD9F3B25-6D94-40C8-9449-E4DE55433C79}"/>
          </ac:picMkLst>
        </pc:picChg>
      </pc:sldChg>
      <pc:sldChg chg="addSp modSp new mod">
        <pc:chgData name="Mashal Khan" userId="ff208bdd-e69e-4a16-a659-cb1c3d459121" providerId="ADAL" clId="{CED8FEB2-7971-4A86-8DBD-BA83B83CE157}" dt="2020-08-30T19:01:28.548" v="2818" actId="14100"/>
        <pc:sldMkLst>
          <pc:docMk/>
          <pc:sldMk cId="2180446368" sldId="274"/>
        </pc:sldMkLst>
        <pc:spChg chg="mod">
          <ac:chgData name="Mashal Khan" userId="ff208bdd-e69e-4a16-a659-cb1c3d459121" providerId="ADAL" clId="{CED8FEB2-7971-4A86-8DBD-BA83B83CE157}" dt="2020-08-30T19:01:20.787" v="2816" actId="1076"/>
          <ac:spMkLst>
            <pc:docMk/>
            <pc:sldMk cId="2180446368" sldId="274"/>
            <ac:spMk id="2" creationId="{DDC2C90C-74BF-46C5-8041-7E54E7C5CDA2}"/>
          </ac:spMkLst>
        </pc:spChg>
        <pc:picChg chg="add mod">
          <ac:chgData name="Mashal Khan" userId="ff208bdd-e69e-4a16-a659-cb1c3d459121" providerId="ADAL" clId="{CED8FEB2-7971-4A86-8DBD-BA83B83CE157}" dt="2020-08-30T19:01:28.548" v="2818" actId="14100"/>
          <ac:picMkLst>
            <pc:docMk/>
            <pc:sldMk cId="2180446368" sldId="274"/>
            <ac:picMk id="3" creationId="{FFA7CFAC-9C4F-476F-A846-E2A9B3D4CC64}"/>
          </ac:picMkLst>
        </pc:picChg>
      </pc:sldChg>
      <pc:sldChg chg="addSp delSp modSp new mod ord setBg">
        <pc:chgData name="Mashal Khan" userId="ff208bdd-e69e-4a16-a659-cb1c3d459121" providerId="ADAL" clId="{CED8FEB2-7971-4A86-8DBD-BA83B83CE157}" dt="2020-08-30T19:06:18.521" v="2858" actId="207"/>
        <pc:sldMkLst>
          <pc:docMk/>
          <pc:sldMk cId="1537641488" sldId="275"/>
        </pc:sldMkLst>
        <pc:spChg chg="mod">
          <ac:chgData name="Mashal Khan" userId="ff208bdd-e69e-4a16-a659-cb1c3d459121" providerId="ADAL" clId="{CED8FEB2-7971-4A86-8DBD-BA83B83CE157}" dt="2020-08-30T19:06:11.742" v="2857" actId="26606"/>
          <ac:spMkLst>
            <pc:docMk/>
            <pc:sldMk cId="1537641488" sldId="275"/>
            <ac:spMk id="2" creationId="{D848109D-BB35-461A-92C1-D0E55371FA0E}"/>
          </ac:spMkLst>
        </pc:spChg>
        <pc:spChg chg="del mod">
          <ac:chgData name="Mashal Khan" userId="ff208bdd-e69e-4a16-a659-cb1c3d459121" providerId="ADAL" clId="{CED8FEB2-7971-4A86-8DBD-BA83B83CE157}" dt="2020-08-30T19:06:11.742" v="2857" actId="26606"/>
          <ac:spMkLst>
            <pc:docMk/>
            <pc:sldMk cId="1537641488" sldId="275"/>
            <ac:spMk id="3" creationId="{DCA8FE52-62F7-4725-90BD-961C254A36B2}"/>
          </ac:spMkLst>
        </pc:spChg>
        <pc:spChg chg="add">
          <ac:chgData name="Mashal Khan" userId="ff208bdd-e69e-4a16-a659-cb1c3d459121" providerId="ADAL" clId="{CED8FEB2-7971-4A86-8DBD-BA83B83CE157}" dt="2020-08-30T19:06:11.742" v="2857" actId="26606"/>
          <ac:spMkLst>
            <pc:docMk/>
            <pc:sldMk cId="1537641488" sldId="275"/>
            <ac:spMk id="9" creationId="{E5F17139-31EE-46AC-B04F-DBBD852DD6CB}"/>
          </ac:spMkLst>
        </pc:spChg>
        <pc:spChg chg="add">
          <ac:chgData name="Mashal Khan" userId="ff208bdd-e69e-4a16-a659-cb1c3d459121" providerId="ADAL" clId="{CED8FEB2-7971-4A86-8DBD-BA83B83CE157}" dt="2020-08-30T19:06:11.742" v="2857" actId="26606"/>
          <ac:spMkLst>
            <pc:docMk/>
            <pc:sldMk cId="1537641488" sldId="275"/>
            <ac:spMk id="11" creationId="{131DCBDB-1D4A-4E79-8172-CF12FCDE5754}"/>
          </ac:spMkLst>
        </pc:spChg>
        <pc:spChg chg="add">
          <ac:chgData name="Mashal Khan" userId="ff208bdd-e69e-4a16-a659-cb1c3d459121" providerId="ADAL" clId="{CED8FEB2-7971-4A86-8DBD-BA83B83CE157}" dt="2020-08-30T19:06:11.742" v="2857" actId="26606"/>
          <ac:spMkLst>
            <pc:docMk/>
            <pc:sldMk cId="1537641488" sldId="275"/>
            <ac:spMk id="13" creationId="{EF578ED8-0692-496C-9844-F1CFDEAAF294}"/>
          </ac:spMkLst>
        </pc:spChg>
        <pc:spChg chg="add">
          <ac:chgData name="Mashal Khan" userId="ff208bdd-e69e-4a16-a659-cb1c3d459121" providerId="ADAL" clId="{CED8FEB2-7971-4A86-8DBD-BA83B83CE157}" dt="2020-08-30T19:06:11.742" v="2857" actId="26606"/>
          <ac:spMkLst>
            <pc:docMk/>
            <pc:sldMk cId="1537641488" sldId="275"/>
            <ac:spMk id="15" creationId="{E89EC82A-BD1A-426B-955B-77D53704B1FC}"/>
          </ac:spMkLst>
        </pc:spChg>
        <pc:spChg chg="add">
          <ac:chgData name="Mashal Khan" userId="ff208bdd-e69e-4a16-a659-cb1c3d459121" providerId="ADAL" clId="{CED8FEB2-7971-4A86-8DBD-BA83B83CE157}" dt="2020-08-30T19:06:11.742" v="2857" actId="26606"/>
          <ac:spMkLst>
            <pc:docMk/>
            <pc:sldMk cId="1537641488" sldId="275"/>
            <ac:spMk id="17" creationId="{947D6136-395D-4D9F-9898-604E6BDE8E46}"/>
          </ac:spMkLst>
        </pc:spChg>
        <pc:graphicFrameChg chg="add mod">
          <ac:chgData name="Mashal Khan" userId="ff208bdd-e69e-4a16-a659-cb1c3d459121" providerId="ADAL" clId="{CED8FEB2-7971-4A86-8DBD-BA83B83CE157}" dt="2020-08-30T19:06:18.521" v="2858" actId="207"/>
          <ac:graphicFrameMkLst>
            <pc:docMk/>
            <pc:sldMk cId="1537641488" sldId="275"/>
            <ac:graphicFrameMk id="5" creationId="{E8895F05-9BF1-41C2-AC30-02DC86D7C511}"/>
          </ac:graphicFrameMkLst>
        </pc:graphicFrameChg>
      </pc:sldChg>
      <pc:sldChg chg="new del">
        <pc:chgData name="Mashal Khan" userId="ff208bdd-e69e-4a16-a659-cb1c3d459121" providerId="ADAL" clId="{CED8FEB2-7971-4A86-8DBD-BA83B83CE157}" dt="2020-08-30T19:02:06.999" v="2821" actId="47"/>
        <pc:sldMkLst>
          <pc:docMk/>
          <pc:sldMk cId="1773243121" sldId="275"/>
        </pc:sldMkLst>
      </pc:sldChg>
      <pc:sldChg chg="addSp delSp modSp new mod setBg">
        <pc:chgData name="Mashal Khan" userId="ff208bdd-e69e-4a16-a659-cb1c3d459121" providerId="ADAL" clId="{CED8FEB2-7971-4A86-8DBD-BA83B83CE157}" dt="2020-08-30T19:06:35.069" v="2860" actId="207"/>
        <pc:sldMkLst>
          <pc:docMk/>
          <pc:sldMk cId="2100271324" sldId="276"/>
        </pc:sldMkLst>
        <pc:spChg chg="mod">
          <ac:chgData name="Mashal Khan" userId="ff208bdd-e69e-4a16-a659-cb1c3d459121" providerId="ADAL" clId="{CED8FEB2-7971-4A86-8DBD-BA83B83CE157}" dt="2020-08-30T19:06:26.256" v="2859" actId="26606"/>
          <ac:spMkLst>
            <pc:docMk/>
            <pc:sldMk cId="2100271324" sldId="276"/>
            <ac:spMk id="2" creationId="{35521085-1009-42F4-A408-B2CF890F5DC4}"/>
          </ac:spMkLst>
        </pc:spChg>
        <pc:spChg chg="del mod">
          <ac:chgData name="Mashal Khan" userId="ff208bdd-e69e-4a16-a659-cb1c3d459121" providerId="ADAL" clId="{CED8FEB2-7971-4A86-8DBD-BA83B83CE157}" dt="2020-08-30T19:06:26.256" v="2859" actId="26606"/>
          <ac:spMkLst>
            <pc:docMk/>
            <pc:sldMk cId="2100271324" sldId="276"/>
            <ac:spMk id="3" creationId="{6D5F1672-8F52-42F7-94B0-FBFD2EE3E62C}"/>
          </ac:spMkLst>
        </pc:spChg>
        <pc:spChg chg="add">
          <ac:chgData name="Mashal Khan" userId="ff208bdd-e69e-4a16-a659-cb1c3d459121" providerId="ADAL" clId="{CED8FEB2-7971-4A86-8DBD-BA83B83CE157}" dt="2020-08-30T19:06:26.256" v="2859" actId="26606"/>
          <ac:spMkLst>
            <pc:docMk/>
            <pc:sldMk cId="2100271324" sldId="276"/>
            <ac:spMk id="9" creationId="{E5F17139-31EE-46AC-B04F-DBBD852DD6CB}"/>
          </ac:spMkLst>
        </pc:spChg>
        <pc:spChg chg="add">
          <ac:chgData name="Mashal Khan" userId="ff208bdd-e69e-4a16-a659-cb1c3d459121" providerId="ADAL" clId="{CED8FEB2-7971-4A86-8DBD-BA83B83CE157}" dt="2020-08-30T19:06:26.256" v="2859" actId="26606"/>
          <ac:spMkLst>
            <pc:docMk/>
            <pc:sldMk cId="2100271324" sldId="276"/>
            <ac:spMk id="11" creationId="{131DCBDB-1D4A-4E79-8172-CF12FCDE5754}"/>
          </ac:spMkLst>
        </pc:spChg>
        <pc:spChg chg="add">
          <ac:chgData name="Mashal Khan" userId="ff208bdd-e69e-4a16-a659-cb1c3d459121" providerId="ADAL" clId="{CED8FEB2-7971-4A86-8DBD-BA83B83CE157}" dt="2020-08-30T19:06:26.256" v="2859" actId="26606"/>
          <ac:spMkLst>
            <pc:docMk/>
            <pc:sldMk cId="2100271324" sldId="276"/>
            <ac:spMk id="13" creationId="{EF578ED8-0692-496C-9844-F1CFDEAAF294}"/>
          </ac:spMkLst>
        </pc:spChg>
        <pc:spChg chg="add">
          <ac:chgData name="Mashal Khan" userId="ff208bdd-e69e-4a16-a659-cb1c3d459121" providerId="ADAL" clId="{CED8FEB2-7971-4A86-8DBD-BA83B83CE157}" dt="2020-08-30T19:06:26.256" v="2859" actId="26606"/>
          <ac:spMkLst>
            <pc:docMk/>
            <pc:sldMk cId="2100271324" sldId="276"/>
            <ac:spMk id="15" creationId="{E89EC82A-BD1A-426B-955B-77D53704B1FC}"/>
          </ac:spMkLst>
        </pc:spChg>
        <pc:spChg chg="add">
          <ac:chgData name="Mashal Khan" userId="ff208bdd-e69e-4a16-a659-cb1c3d459121" providerId="ADAL" clId="{CED8FEB2-7971-4A86-8DBD-BA83B83CE157}" dt="2020-08-30T19:06:26.256" v="2859" actId="26606"/>
          <ac:spMkLst>
            <pc:docMk/>
            <pc:sldMk cId="2100271324" sldId="276"/>
            <ac:spMk id="17" creationId="{947D6136-395D-4D9F-9898-604E6BDE8E46}"/>
          </ac:spMkLst>
        </pc:spChg>
        <pc:graphicFrameChg chg="add mod">
          <ac:chgData name="Mashal Khan" userId="ff208bdd-e69e-4a16-a659-cb1c3d459121" providerId="ADAL" clId="{CED8FEB2-7971-4A86-8DBD-BA83B83CE157}" dt="2020-08-30T19:06:35.069" v="2860" actId="207"/>
          <ac:graphicFrameMkLst>
            <pc:docMk/>
            <pc:sldMk cId="2100271324" sldId="276"/>
            <ac:graphicFrameMk id="5" creationId="{2A6C5394-54DF-4B96-8FA0-A43B164FD593}"/>
          </ac:graphicFrameMkLst>
        </pc:graphicFrameChg>
      </pc:sldChg>
      <pc:sldChg chg="addSp delSp modSp new mod setBg">
        <pc:chgData name="Mashal Khan" userId="ff208bdd-e69e-4a16-a659-cb1c3d459121" providerId="ADAL" clId="{CED8FEB2-7971-4A86-8DBD-BA83B83CE157}" dt="2020-08-30T19:08:15.758" v="2864" actId="26606"/>
        <pc:sldMkLst>
          <pc:docMk/>
          <pc:sldMk cId="2318281326" sldId="277"/>
        </pc:sldMkLst>
        <pc:spChg chg="del">
          <ac:chgData name="Mashal Khan" userId="ff208bdd-e69e-4a16-a659-cb1c3d459121" providerId="ADAL" clId="{CED8FEB2-7971-4A86-8DBD-BA83B83CE157}" dt="2020-08-30T19:08:08.923" v="2863" actId="478"/>
          <ac:spMkLst>
            <pc:docMk/>
            <pc:sldMk cId="2318281326" sldId="277"/>
            <ac:spMk id="2" creationId="{C99D5B16-9A5D-4723-B142-085FA2BFEB67}"/>
          </ac:spMkLst>
        </pc:spChg>
        <pc:spChg chg="del">
          <ac:chgData name="Mashal Khan" userId="ff208bdd-e69e-4a16-a659-cb1c3d459121" providerId="ADAL" clId="{CED8FEB2-7971-4A86-8DBD-BA83B83CE157}" dt="2020-08-30T19:08:06.414" v="2862"/>
          <ac:spMkLst>
            <pc:docMk/>
            <pc:sldMk cId="2318281326" sldId="277"/>
            <ac:spMk id="3" creationId="{F3995267-9226-447F-B429-BF605B1F363E}"/>
          </ac:spMkLst>
        </pc:spChg>
        <pc:spChg chg="add">
          <ac:chgData name="Mashal Khan" userId="ff208bdd-e69e-4a16-a659-cb1c3d459121" providerId="ADAL" clId="{CED8FEB2-7971-4A86-8DBD-BA83B83CE157}" dt="2020-08-30T19:08:15.758" v="2864" actId="26606"/>
          <ac:spMkLst>
            <pc:docMk/>
            <pc:sldMk cId="2318281326" sldId="277"/>
            <ac:spMk id="16" creationId="{70CCC791-94D7-4BB8-9EDF-423CEA1F6215}"/>
          </ac:spMkLst>
        </pc:spChg>
        <pc:spChg chg="add">
          <ac:chgData name="Mashal Khan" userId="ff208bdd-e69e-4a16-a659-cb1c3d459121" providerId="ADAL" clId="{CED8FEB2-7971-4A86-8DBD-BA83B83CE157}" dt="2020-08-30T19:08:15.758" v="2864" actId="26606"/>
          <ac:spMkLst>
            <pc:docMk/>
            <pc:sldMk cId="2318281326" sldId="277"/>
            <ac:spMk id="18" creationId="{ED55A19D-297C-4231-AD1F-08EF9B4AA8F4}"/>
          </ac:spMkLst>
        </pc:spChg>
        <pc:spChg chg="add">
          <ac:chgData name="Mashal Khan" userId="ff208bdd-e69e-4a16-a659-cb1c3d459121" providerId="ADAL" clId="{CED8FEB2-7971-4A86-8DBD-BA83B83CE157}" dt="2020-08-30T19:08:15.758" v="2864" actId="26606"/>
          <ac:spMkLst>
            <pc:docMk/>
            <pc:sldMk cId="2318281326" sldId="277"/>
            <ac:spMk id="20" creationId="{EBAB6C56-3D38-4923-996E-BD474BBB91E9}"/>
          </ac:spMkLst>
        </pc:spChg>
        <pc:spChg chg="add">
          <ac:chgData name="Mashal Khan" userId="ff208bdd-e69e-4a16-a659-cb1c3d459121" providerId="ADAL" clId="{CED8FEB2-7971-4A86-8DBD-BA83B83CE157}" dt="2020-08-30T19:08:15.758" v="2864" actId="26606"/>
          <ac:spMkLst>
            <pc:docMk/>
            <pc:sldMk cId="2318281326" sldId="277"/>
            <ac:spMk id="22" creationId="{20CD21DB-082D-417D-A5AB-FC838AF9D944}"/>
          </ac:spMkLst>
        </pc:spChg>
        <pc:grpChg chg="add">
          <ac:chgData name="Mashal Khan" userId="ff208bdd-e69e-4a16-a659-cb1c3d459121" providerId="ADAL" clId="{CED8FEB2-7971-4A86-8DBD-BA83B83CE157}" dt="2020-08-30T19:08:15.758" v="2864" actId="26606"/>
          <ac:grpSpMkLst>
            <pc:docMk/>
            <pc:sldMk cId="2318281326" sldId="277"/>
            <ac:grpSpMk id="9" creationId="{773CCE17-EE0F-40E0-B7AE-CF7677B64709}"/>
          </ac:grpSpMkLst>
        </pc:grpChg>
        <pc:picChg chg="add mod">
          <ac:chgData name="Mashal Khan" userId="ff208bdd-e69e-4a16-a659-cb1c3d459121" providerId="ADAL" clId="{CED8FEB2-7971-4A86-8DBD-BA83B83CE157}" dt="2020-08-30T19:08:15.758" v="2864" actId="26606"/>
          <ac:picMkLst>
            <pc:docMk/>
            <pc:sldMk cId="2318281326" sldId="277"/>
            <ac:picMk id="4" creationId="{58C3E369-37DA-4A56-804A-85DACE12DAAB}"/>
          </ac:picMkLst>
        </pc:picChg>
      </pc:sldChg>
      <pc:sldChg chg="modSp new mod modNotesTx">
        <pc:chgData name="Mashal Khan" userId="ff208bdd-e69e-4a16-a659-cb1c3d459121" providerId="ADAL" clId="{CED8FEB2-7971-4A86-8DBD-BA83B83CE157}" dt="2020-08-30T19:37:13.521" v="3164" actId="20577"/>
        <pc:sldMkLst>
          <pc:docMk/>
          <pc:sldMk cId="2733782728" sldId="278"/>
        </pc:sldMkLst>
        <pc:spChg chg="mod">
          <ac:chgData name="Mashal Khan" userId="ff208bdd-e69e-4a16-a659-cb1c3d459121" providerId="ADAL" clId="{CED8FEB2-7971-4A86-8DBD-BA83B83CE157}" dt="2020-08-30T19:35:38.839" v="3110"/>
          <ac:spMkLst>
            <pc:docMk/>
            <pc:sldMk cId="2733782728" sldId="278"/>
            <ac:spMk id="2" creationId="{B4CD2362-89ED-41ED-B485-793029F2899B}"/>
          </ac:spMkLst>
        </pc:spChg>
        <pc:spChg chg="mod">
          <ac:chgData name="Mashal Khan" userId="ff208bdd-e69e-4a16-a659-cb1c3d459121" providerId="ADAL" clId="{CED8FEB2-7971-4A86-8DBD-BA83B83CE157}" dt="2020-08-30T19:37:13.521" v="3164" actId="20577"/>
          <ac:spMkLst>
            <pc:docMk/>
            <pc:sldMk cId="2733782728" sldId="278"/>
            <ac:spMk id="3" creationId="{F17A5BE4-9EB2-4C5C-9DB4-36521BE6BE0F}"/>
          </ac:spMkLst>
        </pc:spChg>
      </pc:sldChg>
      <pc:sldChg chg="addSp delSp modSp new mod">
        <pc:chgData name="Mashal Khan" userId="ff208bdd-e69e-4a16-a659-cb1c3d459121" providerId="ADAL" clId="{CED8FEB2-7971-4A86-8DBD-BA83B83CE157}" dt="2020-08-30T19:36:25.624" v="3116" actId="1076"/>
        <pc:sldMkLst>
          <pc:docMk/>
          <pc:sldMk cId="233687117" sldId="279"/>
        </pc:sldMkLst>
        <pc:spChg chg="del">
          <ac:chgData name="Mashal Khan" userId="ff208bdd-e69e-4a16-a659-cb1c3d459121" providerId="ADAL" clId="{CED8FEB2-7971-4A86-8DBD-BA83B83CE157}" dt="2020-08-30T19:36:15.531" v="3113" actId="478"/>
          <ac:spMkLst>
            <pc:docMk/>
            <pc:sldMk cId="233687117" sldId="279"/>
            <ac:spMk id="2" creationId="{E4FE67EC-51A3-4C11-8D03-041FC86D3827}"/>
          </ac:spMkLst>
        </pc:spChg>
        <pc:spChg chg="del">
          <ac:chgData name="Mashal Khan" userId="ff208bdd-e69e-4a16-a659-cb1c3d459121" providerId="ADAL" clId="{CED8FEB2-7971-4A86-8DBD-BA83B83CE157}" dt="2020-08-30T19:36:12.711" v="3112"/>
          <ac:spMkLst>
            <pc:docMk/>
            <pc:sldMk cId="233687117" sldId="279"/>
            <ac:spMk id="3" creationId="{9FBB1398-362A-4BCB-880B-FD494BA97552}"/>
          </ac:spMkLst>
        </pc:spChg>
        <pc:picChg chg="add mod">
          <ac:chgData name="Mashal Khan" userId="ff208bdd-e69e-4a16-a659-cb1c3d459121" providerId="ADAL" clId="{CED8FEB2-7971-4A86-8DBD-BA83B83CE157}" dt="2020-08-30T19:36:25.624" v="3116" actId="1076"/>
          <ac:picMkLst>
            <pc:docMk/>
            <pc:sldMk cId="233687117" sldId="279"/>
            <ac:picMk id="4" creationId="{8D1EF969-837A-41DB-8A77-64B61F06DDA7}"/>
          </ac:picMkLst>
        </pc:picChg>
      </pc:sldChg>
      <pc:sldChg chg="modSp new mod modNotesTx">
        <pc:chgData name="Mashal Khan" userId="ff208bdd-e69e-4a16-a659-cb1c3d459121" providerId="ADAL" clId="{CED8FEB2-7971-4A86-8DBD-BA83B83CE157}" dt="2020-08-30T19:42:12.132" v="3303" actId="20577"/>
        <pc:sldMkLst>
          <pc:docMk/>
          <pc:sldMk cId="899574099" sldId="280"/>
        </pc:sldMkLst>
        <pc:spChg chg="mod">
          <ac:chgData name="Mashal Khan" userId="ff208bdd-e69e-4a16-a659-cb1c3d459121" providerId="ADAL" clId="{CED8FEB2-7971-4A86-8DBD-BA83B83CE157}" dt="2020-08-30T19:38:05.801" v="3174" actId="20577"/>
          <ac:spMkLst>
            <pc:docMk/>
            <pc:sldMk cId="899574099" sldId="280"/>
            <ac:spMk id="2" creationId="{7FE497BF-78DC-4D10-95C3-7927BD14CEFC}"/>
          </ac:spMkLst>
        </pc:spChg>
        <pc:spChg chg="mod">
          <ac:chgData name="Mashal Khan" userId="ff208bdd-e69e-4a16-a659-cb1c3d459121" providerId="ADAL" clId="{CED8FEB2-7971-4A86-8DBD-BA83B83CE157}" dt="2020-08-30T19:41:30.402" v="3260" actId="113"/>
          <ac:spMkLst>
            <pc:docMk/>
            <pc:sldMk cId="899574099" sldId="280"/>
            <ac:spMk id="3" creationId="{D6E0AAA6-CE89-4B4A-B519-30300D63151D}"/>
          </ac:spMkLst>
        </pc:spChg>
      </pc:sldChg>
      <pc:sldChg chg="modSp new mod">
        <pc:chgData name="Mashal Khan" userId="ff208bdd-e69e-4a16-a659-cb1c3d459121" providerId="ADAL" clId="{CED8FEB2-7971-4A86-8DBD-BA83B83CE157}" dt="2020-08-30T19:46:21.305" v="3359" actId="15"/>
        <pc:sldMkLst>
          <pc:docMk/>
          <pc:sldMk cId="2210001457" sldId="281"/>
        </pc:sldMkLst>
        <pc:spChg chg="mod">
          <ac:chgData name="Mashal Khan" userId="ff208bdd-e69e-4a16-a659-cb1c3d459121" providerId="ADAL" clId="{CED8FEB2-7971-4A86-8DBD-BA83B83CE157}" dt="2020-08-30T19:45:26.529" v="3357" actId="20577"/>
          <ac:spMkLst>
            <pc:docMk/>
            <pc:sldMk cId="2210001457" sldId="281"/>
            <ac:spMk id="2" creationId="{39E8933B-7069-4EC5-9CE6-81C1C28E6B67}"/>
          </ac:spMkLst>
        </pc:spChg>
        <pc:spChg chg="mod">
          <ac:chgData name="Mashal Khan" userId="ff208bdd-e69e-4a16-a659-cb1c3d459121" providerId="ADAL" clId="{CED8FEB2-7971-4A86-8DBD-BA83B83CE157}" dt="2020-08-30T19:46:21.305" v="3359" actId="15"/>
          <ac:spMkLst>
            <pc:docMk/>
            <pc:sldMk cId="2210001457" sldId="281"/>
            <ac:spMk id="3" creationId="{6B98C6B1-3A54-4A8B-9CA6-4F1B0BBF3560}"/>
          </ac:spMkLst>
        </pc:spChg>
      </pc:sldChg>
      <pc:sldChg chg="modSp new mod modNotesTx">
        <pc:chgData name="Mashal Khan" userId="ff208bdd-e69e-4a16-a659-cb1c3d459121" providerId="ADAL" clId="{CED8FEB2-7971-4A86-8DBD-BA83B83CE157}" dt="2020-09-02T07:21:10.550" v="4245" actId="20577"/>
        <pc:sldMkLst>
          <pc:docMk/>
          <pc:sldMk cId="3925514887" sldId="282"/>
        </pc:sldMkLst>
        <pc:spChg chg="mod">
          <ac:chgData name="Mashal Khan" userId="ff208bdd-e69e-4a16-a659-cb1c3d459121" providerId="ADAL" clId="{CED8FEB2-7971-4A86-8DBD-BA83B83CE157}" dt="2020-08-30T19:46:48.751" v="3377" actId="20577"/>
          <ac:spMkLst>
            <pc:docMk/>
            <pc:sldMk cId="3925514887" sldId="282"/>
            <ac:spMk id="2" creationId="{27C94CE0-1ED3-489D-B6AD-2B612A91946D}"/>
          </ac:spMkLst>
        </pc:spChg>
        <pc:spChg chg="mod">
          <ac:chgData name="Mashal Khan" userId="ff208bdd-e69e-4a16-a659-cb1c3d459121" providerId="ADAL" clId="{CED8FEB2-7971-4A86-8DBD-BA83B83CE157}" dt="2020-08-30T19:47:15.158" v="3388" actId="15"/>
          <ac:spMkLst>
            <pc:docMk/>
            <pc:sldMk cId="3925514887" sldId="282"/>
            <ac:spMk id="3" creationId="{351B71AA-E9E1-450E-ACFE-5CF856774293}"/>
          </ac:spMkLst>
        </pc:spChg>
      </pc:sldChg>
      <pc:sldChg chg="modSp new mod modNotesTx">
        <pc:chgData name="Mashal Khan" userId="ff208bdd-e69e-4a16-a659-cb1c3d459121" providerId="ADAL" clId="{CED8FEB2-7971-4A86-8DBD-BA83B83CE157}" dt="2020-09-03T05:54:24.908" v="4247" actId="20577"/>
        <pc:sldMkLst>
          <pc:docMk/>
          <pc:sldMk cId="2590781678" sldId="283"/>
        </pc:sldMkLst>
        <pc:spChg chg="mod">
          <ac:chgData name="Mashal Khan" userId="ff208bdd-e69e-4a16-a659-cb1c3d459121" providerId="ADAL" clId="{CED8FEB2-7971-4A86-8DBD-BA83B83CE157}" dt="2020-08-30T19:53:36.055" v="3516" actId="20577"/>
          <ac:spMkLst>
            <pc:docMk/>
            <pc:sldMk cId="2590781678" sldId="283"/>
            <ac:spMk id="2" creationId="{52D22DF3-0DCC-4E91-B573-7A9ECF08EA30}"/>
          </ac:spMkLst>
        </pc:spChg>
        <pc:spChg chg="mod">
          <ac:chgData name="Mashal Khan" userId="ff208bdd-e69e-4a16-a659-cb1c3d459121" providerId="ADAL" clId="{CED8FEB2-7971-4A86-8DBD-BA83B83CE157}" dt="2020-08-30T19:52:01.834" v="3474" actId="20577"/>
          <ac:spMkLst>
            <pc:docMk/>
            <pc:sldMk cId="2590781678" sldId="283"/>
            <ac:spMk id="3" creationId="{43FD6FCD-0889-48BD-9F90-14B421F0409C}"/>
          </ac:spMkLst>
        </pc:spChg>
      </pc:sldChg>
      <pc:sldChg chg="addSp delSp modSp new mod setBg modNotesTx">
        <pc:chgData name="Mashal Khan" userId="ff208bdd-e69e-4a16-a659-cb1c3d459121" providerId="ADAL" clId="{CED8FEB2-7971-4A86-8DBD-BA83B83CE157}" dt="2020-09-02T07:16:39.664" v="4243" actId="20577"/>
        <pc:sldMkLst>
          <pc:docMk/>
          <pc:sldMk cId="732095044" sldId="284"/>
        </pc:sldMkLst>
        <pc:spChg chg="mod">
          <ac:chgData name="Mashal Khan" userId="ff208bdd-e69e-4a16-a659-cb1c3d459121" providerId="ADAL" clId="{CED8FEB2-7971-4A86-8DBD-BA83B83CE157}" dt="2020-08-30T19:55:26.859" v="3539" actId="26606"/>
          <ac:spMkLst>
            <pc:docMk/>
            <pc:sldMk cId="732095044" sldId="284"/>
            <ac:spMk id="2" creationId="{EE5F70CC-23F1-4D07-8067-A409E63B786F}"/>
          </ac:spMkLst>
        </pc:spChg>
        <pc:spChg chg="del mod">
          <ac:chgData name="Mashal Khan" userId="ff208bdd-e69e-4a16-a659-cb1c3d459121" providerId="ADAL" clId="{CED8FEB2-7971-4A86-8DBD-BA83B83CE157}" dt="2020-08-30T19:55:26.859" v="3539" actId="26606"/>
          <ac:spMkLst>
            <pc:docMk/>
            <pc:sldMk cId="732095044" sldId="284"/>
            <ac:spMk id="3" creationId="{F97A75EF-3B3B-4202-B3BE-5F7B35AAACBF}"/>
          </ac:spMkLst>
        </pc:spChg>
        <pc:spChg chg="add">
          <ac:chgData name="Mashal Khan" userId="ff208bdd-e69e-4a16-a659-cb1c3d459121" providerId="ADAL" clId="{CED8FEB2-7971-4A86-8DBD-BA83B83CE157}" dt="2020-08-30T19:55:26.859" v="3539" actId="26606"/>
          <ac:spMkLst>
            <pc:docMk/>
            <pc:sldMk cId="732095044" sldId="284"/>
            <ac:spMk id="9" creationId="{E5F17139-31EE-46AC-B04F-DBBD852DD6CB}"/>
          </ac:spMkLst>
        </pc:spChg>
        <pc:spChg chg="add">
          <ac:chgData name="Mashal Khan" userId="ff208bdd-e69e-4a16-a659-cb1c3d459121" providerId="ADAL" clId="{CED8FEB2-7971-4A86-8DBD-BA83B83CE157}" dt="2020-08-30T19:55:26.859" v="3539" actId="26606"/>
          <ac:spMkLst>
            <pc:docMk/>
            <pc:sldMk cId="732095044" sldId="284"/>
            <ac:spMk id="11" creationId="{C1D72A4A-771D-4FE0-A07E-D0DAF4D69C4C}"/>
          </ac:spMkLst>
        </pc:spChg>
        <pc:spChg chg="add">
          <ac:chgData name="Mashal Khan" userId="ff208bdd-e69e-4a16-a659-cb1c3d459121" providerId="ADAL" clId="{CED8FEB2-7971-4A86-8DBD-BA83B83CE157}" dt="2020-08-30T19:55:26.859" v="3539" actId="26606"/>
          <ac:spMkLst>
            <pc:docMk/>
            <pc:sldMk cId="732095044" sldId="284"/>
            <ac:spMk id="13" creationId="{05BB7246-8AFD-47FC-A1F4-491E0167E208}"/>
          </ac:spMkLst>
        </pc:spChg>
        <pc:spChg chg="add">
          <ac:chgData name="Mashal Khan" userId="ff208bdd-e69e-4a16-a659-cb1c3d459121" providerId="ADAL" clId="{CED8FEB2-7971-4A86-8DBD-BA83B83CE157}" dt="2020-08-30T19:55:26.859" v="3539" actId="26606"/>
          <ac:spMkLst>
            <pc:docMk/>
            <pc:sldMk cId="732095044" sldId="284"/>
            <ac:spMk id="15" creationId="{0A6DF2E7-0906-4F1E-9B28-48B1A4D8E038}"/>
          </ac:spMkLst>
        </pc:spChg>
        <pc:spChg chg="add">
          <ac:chgData name="Mashal Khan" userId="ff208bdd-e69e-4a16-a659-cb1c3d459121" providerId="ADAL" clId="{CED8FEB2-7971-4A86-8DBD-BA83B83CE157}" dt="2020-08-30T19:55:26.859" v="3539" actId="26606"/>
          <ac:spMkLst>
            <pc:docMk/>
            <pc:sldMk cId="732095044" sldId="284"/>
            <ac:spMk id="17" creationId="{684FEC42-F70A-4505-A5DF-EC67268FE9B9}"/>
          </ac:spMkLst>
        </pc:spChg>
        <pc:spChg chg="add">
          <ac:chgData name="Mashal Khan" userId="ff208bdd-e69e-4a16-a659-cb1c3d459121" providerId="ADAL" clId="{CED8FEB2-7971-4A86-8DBD-BA83B83CE157}" dt="2020-08-30T19:55:26.859" v="3539" actId="26606"/>
          <ac:spMkLst>
            <pc:docMk/>
            <pc:sldMk cId="732095044" sldId="284"/>
            <ac:spMk id="19" creationId="{7D10AF26-17A2-4FA8-824A-F78507AF664C}"/>
          </ac:spMkLst>
        </pc:spChg>
        <pc:graphicFrameChg chg="add mod">
          <ac:chgData name="Mashal Khan" userId="ff208bdd-e69e-4a16-a659-cb1c3d459121" providerId="ADAL" clId="{CED8FEB2-7971-4A86-8DBD-BA83B83CE157}" dt="2020-08-30T19:55:33.280" v="3541" actId="20577"/>
          <ac:graphicFrameMkLst>
            <pc:docMk/>
            <pc:sldMk cId="732095044" sldId="284"/>
            <ac:graphicFrameMk id="5" creationId="{942F7B8A-A3E9-4BCB-B067-135BE447B509}"/>
          </ac:graphicFrameMkLst>
        </pc:graphicFrameChg>
      </pc:sldChg>
      <pc:sldChg chg="addSp delSp modSp new mod">
        <pc:chgData name="Mashal Khan" userId="ff208bdd-e69e-4a16-a659-cb1c3d459121" providerId="ADAL" clId="{CED8FEB2-7971-4A86-8DBD-BA83B83CE157}" dt="2020-08-30T19:52:49.885" v="3482" actId="14100"/>
        <pc:sldMkLst>
          <pc:docMk/>
          <pc:sldMk cId="2515166015" sldId="285"/>
        </pc:sldMkLst>
        <pc:spChg chg="del">
          <ac:chgData name="Mashal Khan" userId="ff208bdd-e69e-4a16-a659-cb1c3d459121" providerId="ADAL" clId="{CED8FEB2-7971-4A86-8DBD-BA83B83CE157}" dt="2020-08-30T19:52:37.434" v="3478" actId="478"/>
          <ac:spMkLst>
            <pc:docMk/>
            <pc:sldMk cId="2515166015" sldId="285"/>
            <ac:spMk id="2" creationId="{47359163-7728-45AA-A776-93FEB2686EE8}"/>
          </ac:spMkLst>
        </pc:spChg>
        <pc:spChg chg="del">
          <ac:chgData name="Mashal Khan" userId="ff208bdd-e69e-4a16-a659-cb1c3d459121" providerId="ADAL" clId="{CED8FEB2-7971-4A86-8DBD-BA83B83CE157}" dt="2020-08-30T19:52:40.593" v="3479" actId="478"/>
          <ac:spMkLst>
            <pc:docMk/>
            <pc:sldMk cId="2515166015" sldId="285"/>
            <ac:spMk id="3" creationId="{A9952F13-9878-4A14-896A-47F48AB59AD3}"/>
          </ac:spMkLst>
        </pc:spChg>
        <pc:picChg chg="add mod">
          <ac:chgData name="Mashal Khan" userId="ff208bdd-e69e-4a16-a659-cb1c3d459121" providerId="ADAL" clId="{CED8FEB2-7971-4A86-8DBD-BA83B83CE157}" dt="2020-08-30T19:52:49.885" v="3482" actId="14100"/>
          <ac:picMkLst>
            <pc:docMk/>
            <pc:sldMk cId="2515166015" sldId="285"/>
            <ac:picMk id="4" creationId="{B08F6274-0F02-4CE6-B089-76DDA9928841}"/>
          </ac:picMkLst>
        </pc:picChg>
      </pc:sldChg>
      <pc:sldChg chg="addSp modSp new mod setBg">
        <pc:chgData name="Mashal Khan" userId="ff208bdd-e69e-4a16-a659-cb1c3d459121" providerId="ADAL" clId="{CED8FEB2-7971-4A86-8DBD-BA83B83CE157}" dt="2020-08-30T19:59:13.616" v="3624" actId="27636"/>
        <pc:sldMkLst>
          <pc:docMk/>
          <pc:sldMk cId="1413036914" sldId="286"/>
        </pc:sldMkLst>
        <pc:spChg chg="mod">
          <ac:chgData name="Mashal Khan" userId="ff208bdd-e69e-4a16-a659-cb1c3d459121" providerId="ADAL" clId="{CED8FEB2-7971-4A86-8DBD-BA83B83CE157}" dt="2020-08-30T19:59:09.707" v="3622" actId="1076"/>
          <ac:spMkLst>
            <pc:docMk/>
            <pc:sldMk cId="1413036914" sldId="286"/>
            <ac:spMk id="2" creationId="{EE92E673-2731-47C1-9778-EC9849E8B09E}"/>
          </ac:spMkLst>
        </pc:spChg>
        <pc:spChg chg="mod">
          <ac:chgData name="Mashal Khan" userId="ff208bdd-e69e-4a16-a659-cb1c3d459121" providerId="ADAL" clId="{CED8FEB2-7971-4A86-8DBD-BA83B83CE157}" dt="2020-08-30T19:59:13.616" v="3624" actId="27636"/>
          <ac:spMkLst>
            <pc:docMk/>
            <pc:sldMk cId="1413036914" sldId="286"/>
            <ac:spMk id="3" creationId="{FE2E455D-B61A-4EEB-A0BE-88F04B8F8F0A}"/>
          </ac:spMkLst>
        </pc:spChg>
        <pc:spChg chg="add">
          <ac:chgData name="Mashal Khan" userId="ff208bdd-e69e-4a16-a659-cb1c3d459121" providerId="ADAL" clId="{CED8FEB2-7971-4A86-8DBD-BA83B83CE157}" dt="2020-08-30T19:58:44.221" v="3613" actId="26606"/>
          <ac:spMkLst>
            <pc:docMk/>
            <pc:sldMk cId="1413036914" sldId="286"/>
            <ac:spMk id="9" creationId="{5A0118C5-4F8D-4CF4-BADD-53FEACC6C42A}"/>
          </ac:spMkLst>
        </pc:spChg>
        <pc:spChg chg="add">
          <ac:chgData name="Mashal Khan" userId="ff208bdd-e69e-4a16-a659-cb1c3d459121" providerId="ADAL" clId="{CED8FEB2-7971-4A86-8DBD-BA83B83CE157}" dt="2020-08-30T19:58:44.221" v="3613" actId="26606"/>
          <ac:spMkLst>
            <pc:docMk/>
            <pc:sldMk cId="1413036914" sldId="286"/>
            <ac:spMk id="11" creationId="{F98F79A4-A6C7-4101-B1E9-27E05CB7CFA0}"/>
          </ac:spMkLst>
        </pc:spChg>
        <pc:spChg chg="add">
          <ac:chgData name="Mashal Khan" userId="ff208bdd-e69e-4a16-a659-cb1c3d459121" providerId="ADAL" clId="{CED8FEB2-7971-4A86-8DBD-BA83B83CE157}" dt="2020-08-30T19:58:44.221" v="3613" actId="26606"/>
          <ac:spMkLst>
            <pc:docMk/>
            <pc:sldMk cId="1413036914" sldId="286"/>
            <ac:spMk id="13" creationId="{79AFCB35-9C04-4524-A0B1-57FF6865D013}"/>
          </ac:spMkLst>
        </pc:spChg>
        <pc:spChg chg="add">
          <ac:chgData name="Mashal Khan" userId="ff208bdd-e69e-4a16-a659-cb1c3d459121" providerId="ADAL" clId="{CED8FEB2-7971-4A86-8DBD-BA83B83CE157}" dt="2020-08-30T19:58:44.221" v="3613" actId="26606"/>
          <ac:spMkLst>
            <pc:docMk/>
            <pc:sldMk cId="1413036914" sldId="286"/>
            <ac:spMk id="15" creationId="{D11AD2AD-0BA0-4DD3-8EEA-84686A0E718C}"/>
          </ac:spMkLst>
        </pc:spChg>
        <pc:spChg chg="add">
          <ac:chgData name="Mashal Khan" userId="ff208bdd-e69e-4a16-a659-cb1c3d459121" providerId="ADAL" clId="{CED8FEB2-7971-4A86-8DBD-BA83B83CE157}" dt="2020-08-30T19:58:44.221" v="3613" actId="26606"/>
          <ac:spMkLst>
            <pc:docMk/>
            <pc:sldMk cId="1413036914" sldId="286"/>
            <ac:spMk id="17" creationId="{83C8019B-3985-409B-9B87-494B974EE9A2}"/>
          </ac:spMkLst>
        </pc:spChg>
        <pc:spChg chg="add">
          <ac:chgData name="Mashal Khan" userId="ff208bdd-e69e-4a16-a659-cb1c3d459121" providerId="ADAL" clId="{CED8FEB2-7971-4A86-8DBD-BA83B83CE157}" dt="2020-08-30T19:58:44.221" v="3613" actId="26606"/>
          <ac:spMkLst>
            <pc:docMk/>
            <pc:sldMk cId="1413036914" sldId="286"/>
            <ac:spMk id="19" creationId="{9E5C5460-229E-46C8-A712-CC317985420F}"/>
          </ac:spMkLst>
        </pc:spChg>
        <pc:spChg chg="add">
          <ac:chgData name="Mashal Khan" userId="ff208bdd-e69e-4a16-a659-cb1c3d459121" providerId="ADAL" clId="{CED8FEB2-7971-4A86-8DBD-BA83B83CE157}" dt="2020-08-30T19:58:44.221" v="3613" actId="26606"/>
          <ac:spMkLst>
            <pc:docMk/>
            <pc:sldMk cId="1413036914" sldId="286"/>
            <ac:spMk id="21" creationId="{B85A4DB3-61AA-49A1-85A9-B3397CD519AB}"/>
          </ac:spMkLst>
        </pc:spChg>
        <pc:grpChg chg="add">
          <ac:chgData name="Mashal Khan" userId="ff208bdd-e69e-4a16-a659-cb1c3d459121" providerId="ADAL" clId="{CED8FEB2-7971-4A86-8DBD-BA83B83CE157}" dt="2020-08-30T19:58:44.221" v="3613" actId="26606"/>
          <ac:grpSpMkLst>
            <pc:docMk/>
            <pc:sldMk cId="1413036914" sldId="286"/>
            <ac:grpSpMk id="23" creationId="{0C156BF8-7FF7-440F-BE2B-417DFFE8BFA5}"/>
          </ac:grpSpMkLst>
        </pc:grpChg>
        <pc:picChg chg="add mod">
          <ac:chgData name="Mashal Khan" userId="ff208bdd-e69e-4a16-a659-cb1c3d459121" providerId="ADAL" clId="{CED8FEB2-7971-4A86-8DBD-BA83B83CE157}" dt="2020-08-30T19:58:52.474" v="3614" actId="27614"/>
          <ac:picMkLst>
            <pc:docMk/>
            <pc:sldMk cId="1413036914" sldId="286"/>
            <ac:picMk id="5" creationId="{4998D897-57D3-4158-8A01-F153BE6338AA}"/>
          </ac:picMkLst>
        </pc:picChg>
      </pc:sldChg>
      <pc:sldChg chg="modSp new mod ord modNotesTx">
        <pc:chgData name="Mashal Khan" userId="ff208bdd-e69e-4a16-a659-cb1c3d459121" providerId="ADAL" clId="{CED8FEB2-7971-4A86-8DBD-BA83B83CE157}" dt="2020-08-30T20:09:04.630" v="3775" actId="20577"/>
        <pc:sldMkLst>
          <pc:docMk/>
          <pc:sldMk cId="4031157807" sldId="287"/>
        </pc:sldMkLst>
        <pc:spChg chg="mod">
          <ac:chgData name="Mashal Khan" userId="ff208bdd-e69e-4a16-a659-cb1c3d459121" providerId="ADAL" clId="{CED8FEB2-7971-4A86-8DBD-BA83B83CE157}" dt="2020-08-30T20:05:52.118" v="3749" actId="20577"/>
          <ac:spMkLst>
            <pc:docMk/>
            <pc:sldMk cId="4031157807" sldId="287"/>
            <ac:spMk id="2" creationId="{6D596D94-CD9F-45F5-8644-92DB982D067A}"/>
          </ac:spMkLst>
        </pc:spChg>
        <pc:spChg chg="mod">
          <ac:chgData name="Mashal Khan" userId="ff208bdd-e69e-4a16-a659-cb1c3d459121" providerId="ADAL" clId="{CED8FEB2-7971-4A86-8DBD-BA83B83CE157}" dt="2020-08-30T20:08:32.052" v="3770" actId="113"/>
          <ac:spMkLst>
            <pc:docMk/>
            <pc:sldMk cId="4031157807" sldId="287"/>
            <ac:spMk id="3" creationId="{C703BF10-5424-4EE5-8728-9BA65DD82DB2}"/>
          </ac:spMkLst>
        </pc:spChg>
      </pc:sldChg>
      <pc:sldChg chg="add">
        <pc:chgData name="Mashal Khan" userId="ff208bdd-e69e-4a16-a659-cb1c3d459121" providerId="ADAL" clId="{CED8FEB2-7971-4A86-8DBD-BA83B83CE157}" dt="2020-08-30T20:01:10.744" v="3632"/>
        <pc:sldMkLst>
          <pc:docMk/>
          <pc:sldMk cId="2323052061" sldId="290"/>
        </pc:sldMkLst>
      </pc:sldChg>
      <pc:sldChg chg="add ord">
        <pc:chgData name="Mashal Khan" userId="ff208bdd-e69e-4a16-a659-cb1c3d459121" providerId="ADAL" clId="{CED8FEB2-7971-4A86-8DBD-BA83B83CE157}" dt="2020-08-30T20:01:38.964" v="3638"/>
        <pc:sldMkLst>
          <pc:docMk/>
          <pc:sldMk cId="3289528465" sldId="291"/>
        </pc:sldMkLst>
      </pc:sldChg>
      <pc:sldChg chg="add ord">
        <pc:chgData name="Mashal Khan" userId="ff208bdd-e69e-4a16-a659-cb1c3d459121" providerId="ADAL" clId="{CED8FEB2-7971-4A86-8DBD-BA83B83CE157}" dt="2020-08-30T20:01:36.546" v="3636"/>
        <pc:sldMkLst>
          <pc:docMk/>
          <pc:sldMk cId="3820845589" sldId="292"/>
        </pc:sldMkLst>
      </pc:sldChg>
      <pc:sldChg chg="add ord">
        <pc:chgData name="Mashal Khan" userId="ff208bdd-e69e-4a16-a659-cb1c3d459121" providerId="ADAL" clId="{CED8FEB2-7971-4A86-8DBD-BA83B83CE157}" dt="2020-08-30T20:01:41.280" v="3640"/>
        <pc:sldMkLst>
          <pc:docMk/>
          <pc:sldMk cId="1257978123" sldId="293"/>
        </pc:sldMkLst>
      </pc:sldChg>
      <pc:sldChg chg="add">
        <pc:chgData name="Mashal Khan" userId="ff208bdd-e69e-4a16-a659-cb1c3d459121" providerId="ADAL" clId="{CED8FEB2-7971-4A86-8DBD-BA83B83CE157}" dt="2020-08-30T20:01:10.744" v="3632"/>
        <pc:sldMkLst>
          <pc:docMk/>
          <pc:sldMk cId="1991889259" sldId="294"/>
        </pc:sldMkLst>
      </pc:sldChg>
      <pc:sldChg chg="modSp new mod ord">
        <pc:chgData name="Mashal Khan" userId="ff208bdd-e69e-4a16-a659-cb1c3d459121" providerId="ADAL" clId="{CED8FEB2-7971-4A86-8DBD-BA83B83CE157}" dt="2020-08-30T20:27:29.987" v="4222" actId="20577"/>
        <pc:sldMkLst>
          <pc:docMk/>
          <pc:sldMk cId="392170694" sldId="295"/>
        </pc:sldMkLst>
        <pc:spChg chg="mod">
          <ac:chgData name="Mashal Khan" userId="ff208bdd-e69e-4a16-a659-cb1c3d459121" providerId="ADAL" clId="{CED8FEB2-7971-4A86-8DBD-BA83B83CE157}" dt="2020-08-30T20:17:05.455" v="3873" actId="20577"/>
          <ac:spMkLst>
            <pc:docMk/>
            <pc:sldMk cId="392170694" sldId="295"/>
            <ac:spMk id="2" creationId="{11F52640-6B64-47DD-AD76-F1D8CCB513A0}"/>
          </ac:spMkLst>
        </pc:spChg>
        <pc:spChg chg="mod">
          <ac:chgData name="Mashal Khan" userId="ff208bdd-e69e-4a16-a659-cb1c3d459121" providerId="ADAL" clId="{CED8FEB2-7971-4A86-8DBD-BA83B83CE157}" dt="2020-08-30T20:27:29.987" v="4222" actId="20577"/>
          <ac:spMkLst>
            <pc:docMk/>
            <pc:sldMk cId="392170694" sldId="295"/>
            <ac:spMk id="3" creationId="{DC9F1683-B39F-4B79-B7D3-CBCBC1993184}"/>
          </ac:spMkLst>
        </pc:spChg>
      </pc:sldChg>
      <pc:sldChg chg="add del">
        <pc:chgData name="Mashal Khan" userId="ff208bdd-e69e-4a16-a659-cb1c3d459121" providerId="ADAL" clId="{CED8FEB2-7971-4A86-8DBD-BA83B83CE157}" dt="2020-08-30T20:09:11.484" v="3776" actId="47"/>
        <pc:sldMkLst>
          <pc:docMk/>
          <pc:sldMk cId="2158037046" sldId="296"/>
        </pc:sldMkLst>
      </pc:sldChg>
      <pc:sldChg chg="add">
        <pc:chgData name="Mashal Khan" userId="ff208bdd-e69e-4a16-a659-cb1c3d459121" providerId="ADAL" clId="{CED8FEB2-7971-4A86-8DBD-BA83B83CE157}" dt="2020-08-30T20:07:24.213" v="3766"/>
        <pc:sldMkLst>
          <pc:docMk/>
          <pc:sldMk cId="3212396899" sldId="297"/>
        </pc:sldMkLst>
      </pc:sldChg>
      <pc:sldChg chg="add">
        <pc:chgData name="Mashal Khan" userId="ff208bdd-e69e-4a16-a659-cb1c3d459121" providerId="ADAL" clId="{CED8FEB2-7971-4A86-8DBD-BA83B83CE157}" dt="2020-08-30T20:07:24.213" v="3766"/>
        <pc:sldMkLst>
          <pc:docMk/>
          <pc:sldMk cId="3297468035" sldId="298"/>
        </pc:sldMkLst>
      </pc:sldChg>
      <pc:sldChg chg="add">
        <pc:chgData name="Mashal Khan" userId="ff208bdd-e69e-4a16-a659-cb1c3d459121" providerId="ADAL" clId="{CED8FEB2-7971-4A86-8DBD-BA83B83CE157}" dt="2020-08-30T20:07:24.213" v="3766"/>
        <pc:sldMkLst>
          <pc:docMk/>
          <pc:sldMk cId="0" sldId="299"/>
        </pc:sldMkLst>
      </pc:sldChg>
      <pc:sldChg chg="add">
        <pc:chgData name="Mashal Khan" userId="ff208bdd-e69e-4a16-a659-cb1c3d459121" providerId="ADAL" clId="{CED8FEB2-7971-4A86-8DBD-BA83B83CE157}" dt="2020-08-30T20:07:24.213" v="3766"/>
        <pc:sldMkLst>
          <pc:docMk/>
          <pc:sldMk cId="902175521" sldId="300"/>
        </pc:sldMkLst>
      </pc:sldChg>
      <pc:sldChg chg="add">
        <pc:chgData name="Mashal Khan" userId="ff208bdd-e69e-4a16-a659-cb1c3d459121" providerId="ADAL" clId="{CED8FEB2-7971-4A86-8DBD-BA83B83CE157}" dt="2020-08-30T20:08:08.316" v="3769"/>
        <pc:sldMkLst>
          <pc:docMk/>
          <pc:sldMk cId="650948745" sldId="301"/>
        </pc:sldMkLst>
      </pc:sldChg>
      <pc:sldChg chg="addSp delSp modSp new mod">
        <pc:chgData name="Mashal Khan" userId="ff208bdd-e69e-4a16-a659-cb1c3d459121" providerId="ADAL" clId="{CED8FEB2-7971-4A86-8DBD-BA83B83CE157}" dt="2020-08-30T20:10:30.349" v="3782" actId="14100"/>
        <pc:sldMkLst>
          <pc:docMk/>
          <pc:sldMk cId="2218912275" sldId="302"/>
        </pc:sldMkLst>
        <pc:spChg chg="del">
          <ac:chgData name="Mashal Khan" userId="ff208bdd-e69e-4a16-a659-cb1c3d459121" providerId="ADAL" clId="{CED8FEB2-7971-4A86-8DBD-BA83B83CE157}" dt="2020-08-30T20:10:21.732" v="3780" actId="478"/>
          <ac:spMkLst>
            <pc:docMk/>
            <pc:sldMk cId="2218912275" sldId="302"/>
            <ac:spMk id="2" creationId="{49447D23-BF7F-41EE-BAC9-675F2B3D4963}"/>
          </ac:spMkLst>
        </pc:spChg>
        <pc:spChg chg="del">
          <ac:chgData name="Mashal Khan" userId="ff208bdd-e69e-4a16-a659-cb1c3d459121" providerId="ADAL" clId="{CED8FEB2-7971-4A86-8DBD-BA83B83CE157}" dt="2020-08-30T20:10:19.194" v="3779" actId="478"/>
          <ac:spMkLst>
            <pc:docMk/>
            <pc:sldMk cId="2218912275" sldId="302"/>
            <ac:spMk id="3" creationId="{01D46AE8-5DE0-4D41-A730-25342E6BF313}"/>
          </ac:spMkLst>
        </pc:spChg>
        <pc:picChg chg="add mod">
          <ac:chgData name="Mashal Khan" userId="ff208bdd-e69e-4a16-a659-cb1c3d459121" providerId="ADAL" clId="{CED8FEB2-7971-4A86-8DBD-BA83B83CE157}" dt="2020-08-30T20:10:30.349" v="3782" actId="14100"/>
          <ac:picMkLst>
            <pc:docMk/>
            <pc:sldMk cId="2218912275" sldId="302"/>
            <ac:picMk id="4" creationId="{AD66D612-2654-497C-8443-184F198F78BC}"/>
          </ac:picMkLst>
        </pc:picChg>
      </pc:sldChg>
      <pc:sldChg chg="modSp new mod">
        <pc:chgData name="Mashal Khan" userId="ff208bdd-e69e-4a16-a659-cb1c3d459121" providerId="ADAL" clId="{CED8FEB2-7971-4A86-8DBD-BA83B83CE157}" dt="2020-08-30T20:13:15.125" v="3832"/>
        <pc:sldMkLst>
          <pc:docMk/>
          <pc:sldMk cId="3824716881" sldId="303"/>
        </pc:sldMkLst>
        <pc:spChg chg="mod">
          <ac:chgData name="Mashal Khan" userId="ff208bdd-e69e-4a16-a659-cb1c3d459121" providerId="ADAL" clId="{CED8FEB2-7971-4A86-8DBD-BA83B83CE157}" dt="2020-08-30T20:12:14.887" v="3801" actId="20577"/>
          <ac:spMkLst>
            <pc:docMk/>
            <pc:sldMk cId="3824716881" sldId="303"/>
            <ac:spMk id="2" creationId="{9C4AE69B-95B2-4163-A921-7638F68F8BF4}"/>
          </ac:spMkLst>
        </pc:spChg>
        <pc:spChg chg="mod">
          <ac:chgData name="Mashal Khan" userId="ff208bdd-e69e-4a16-a659-cb1c3d459121" providerId="ADAL" clId="{CED8FEB2-7971-4A86-8DBD-BA83B83CE157}" dt="2020-08-30T20:13:15.125" v="3832"/>
          <ac:spMkLst>
            <pc:docMk/>
            <pc:sldMk cId="3824716881" sldId="303"/>
            <ac:spMk id="3" creationId="{9BD4A8A8-30C6-40E8-9FE3-7FE3B20DE6BD}"/>
          </ac:spMkLst>
        </pc:spChg>
      </pc:sldChg>
      <pc:sldChg chg="modSp new mod">
        <pc:chgData name="Mashal Khan" userId="ff208bdd-e69e-4a16-a659-cb1c3d459121" providerId="ADAL" clId="{CED8FEB2-7971-4A86-8DBD-BA83B83CE157}" dt="2020-08-30T20:18:33.803" v="4032" actId="20577"/>
        <pc:sldMkLst>
          <pc:docMk/>
          <pc:sldMk cId="3772764950" sldId="304"/>
        </pc:sldMkLst>
        <pc:spChg chg="mod">
          <ac:chgData name="Mashal Khan" userId="ff208bdd-e69e-4a16-a659-cb1c3d459121" providerId="ADAL" clId="{CED8FEB2-7971-4A86-8DBD-BA83B83CE157}" dt="2020-08-30T20:18:11.475" v="3982" actId="20577"/>
          <ac:spMkLst>
            <pc:docMk/>
            <pc:sldMk cId="3772764950" sldId="304"/>
            <ac:spMk id="2" creationId="{EE558C30-185D-462A-B2A7-BB621EB34766}"/>
          </ac:spMkLst>
        </pc:spChg>
        <pc:spChg chg="mod">
          <ac:chgData name="Mashal Khan" userId="ff208bdd-e69e-4a16-a659-cb1c3d459121" providerId="ADAL" clId="{CED8FEB2-7971-4A86-8DBD-BA83B83CE157}" dt="2020-08-30T20:18:33.803" v="4032" actId="20577"/>
          <ac:spMkLst>
            <pc:docMk/>
            <pc:sldMk cId="3772764950" sldId="304"/>
            <ac:spMk id="3" creationId="{BAE834DD-4593-4FF8-90A9-0B8240F931B8}"/>
          </ac:spMkLst>
        </pc:spChg>
      </pc:sldChg>
      <pc:sldChg chg="add">
        <pc:chgData name="Mashal Khan" userId="ff208bdd-e69e-4a16-a659-cb1c3d459121" providerId="ADAL" clId="{CED8FEB2-7971-4A86-8DBD-BA83B83CE157}" dt="2020-08-30T20:19:29.744" v="4033"/>
        <pc:sldMkLst>
          <pc:docMk/>
          <pc:sldMk cId="522125939" sldId="305"/>
        </pc:sldMkLst>
      </pc:sldChg>
      <pc:sldChg chg="add">
        <pc:chgData name="Mashal Khan" userId="ff208bdd-e69e-4a16-a659-cb1c3d459121" providerId="ADAL" clId="{CED8FEB2-7971-4A86-8DBD-BA83B83CE157}" dt="2020-08-30T20:19:29.744" v="4033"/>
        <pc:sldMkLst>
          <pc:docMk/>
          <pc:sldMk cId="140982329" sldId="306"/>
        </pc:sldMkLst>
      </pc:sldChg>
      <pc:sldChg chg="add">
        <pc:chgData name="Mashal Khan" userId="ff208bdd-e69e-4a16-a659-cb1c3d459121" providerId="ADAL" clId="{CED8FEB2-7971-4A86-8DBD-BA83B83CE157}" dt="2020-08-30T20:19:29.744" v="4033"/>
        <pc:sldMkLst>
          <pc:docMk/>
          <pc:sldMk cId="1571890529" sldId="307"/>
        </pc:sldMkLst>
      </pc:sldChg>
      <pc:sldChg chg="add">
        <pc:chgData name="Mashal Khan" userId="ff208bdd-e69e-4a16-a659-cb1c3d459121" providerId="ADAL" clId="{CED8FEB2-7971-4A86-8DBD-BA83B83CE157}" dt="2020-08-30T20:19:29.744" v="4033"/>
        <pc:sldMkLst>
          <pc:docMk/>
          <pc:sldMk cId="2280185368" sldId="308"/>
        </pc:sldMkLst>
      </pc:sldChg>
      <pc:sldChg chg="add">
        <pc:chgData name="Mashal Khan" userId="ff208bdd-e69e-4a16-a659-cb1c3d459121" providerId="ADAL" clId="{CED8FEB2-7971-4A86-8DBD-BA83B83CE157}" dt="2020-08-30T20:19:29.744" v="4033"/>
        <pc:sldMkLst>
          <pc:docMk/>
          <pc:sldMk cId="0" sldId="309"/>
        </pc:sldMkLst>
      </pc:sldChg>
      <pc:sldChg chg="add">
        <pc:chgData name="Mashal Khan" userId="ff208bdd-e69e-4a16-a659-cb1c3d459121" providerId="ADAL" clId="{CED8FEB2-7971-4A86-8DBD-BA83B83CE157}" dt="2020-08-30T20:19:29.744" v="4033"/>
        <pc:sldMkLst>
          <pc:docMk/>
          <pc:sldMk cId="0" sldId="310"/>
        </pc:sldMkLst>
      </pc:sldChg>
      <pc:sldChg chg="add">
        <pc:chgData name="Mashal Khan" userId="ff208bdd-e69e-4a16-a659-cb1c3d459121" providerId="ADAL" clId="{CED8FEB2-7971-4A86-8DBD-BA83B83CE157}" dt="2020-08-30T20:19:29.744" v="4033"/>
        <pc:sldMkLst>
          <pc:docMk/>
          <pc:sldMk cId="0" sldId="311"/>
        </pc:sldMkLst>
      </pc:sldChg>
      <pc:sldChg chg="add">
        <pc:chgData name="Mashal Khan" userId="ff208bdd-e69e-4a16-a659-cb1c3d459121" providerId="ADAL" clId="{CED8FEB2-7971-4A86-8DBD-BA83B83CE157}" dt="2020-08-30T20:19:29.744" v="4033"/>
        <pc:sldMkLst>
          <pc:docMk/>
          <pc:sldMk cId="0" sldId="312"/>
        </pc:sldMkLst>
      </pc:sldChg>
      <pc:sldChg chg="add">
        <pc:chgData name="Mashal Khan" userId="ff208bdd-e69e-4a16-a659-cb1c3d459121" providerId="ADAL" clId="{CED8FEB2-7971-4A86-8DBD-BA83B83CE157}" dt="2020-08-30T20:19:29.744" v="4033"/>
        <pc:sldMkLst>
          <pc:docMk/>
          <pc:sldMk cId="0" sldId="313"/>
        </pc:sldMkLst>
      </pc:sldChg>
      <pc:sldMasterChg chg="del delSldLayout">
        <pc:chgData name="Mashal Khan" userId="ff208bdd-e69e-4a16-a659-cb1c3d459121" providerId="ADAL" clId="{CED8FEB2-7971-4A86-8DBD-BA83B83CE157}" dt="2020-08-30T16:55:55.550" v="29" actId="26606"/>
        <pc:sldMasterMkLst>
          <pc:docMk/>
          <pc:sldMasterMk cId="3935372916" sldId="2147483648"/>
        </pc:sldMasterMkLst>
        <pc:sldLayoutChg chg="del">
          <pc:chgData name="Mashal Khan" userId="ff208bdd-e69e-4a16-a659-cb1c3d459121" providerId="ADAL" clId="{CED8FEB2-7971-4A86-8DBD-BA83B83CE157}" dt="2020-08-30T16:55:55.550" v="29" actId="26606"/>
          <pc:sldLayoutMkLst>
            <pc:docMk/>
            <pc:sldMasterMk cId="3935372916" sldId="2147483648"/>
            <pc:sldLayoutMk cId="2902778351" sldId="2147483649"/>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283733225" sldId="2147483650"/>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1072014413" sldId="2147483651"/>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1521013344" sldId="2147483652"/>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641506897" sldId="2147483653"/>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537504824" sldId="2147483654"/>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023418354" sldId="2147483655"/>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691630002" sldId="2147483656"/>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3959133627" sldId="2147483657"/>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2732870730" sldId="2147483658"/>
          </pc:sldLayoutMkLst>
        </pc:sldLayoutChg>
        <pc:sldLayoutChg chg="del">
          <pc:chgData name="Mashal Khan" userId="ff208bdd-e69e-4a16-a659-cb1c3d459121" providerId="ADAL" clId="{CED8FEB2-7971-4A86-8DBD-BA83B83CE157}" dt="2020-08-30T16:55:55.550" v="29" actId="26606"/>
          <pc:sldLayoutMkLst>
            <pc:docMk/>
            <pc:sldMasterMk cId="3935372916" sldId="2147483648"/>
            <pc:sldLayoutMk cId="1011763204" sldId="2147483659"/>
          </pc:sldLayoutMkLst>
        </pc:sldLayoutChg>
      </pc:sldMasterChg>
      <pc:sldMasterChg chg="add addSldLayout">
        <pc:chgData name="Mashal Khan" userId="ff208bdd-e69e-4a16-a659-cb1c3d459121" providerId="ADAL" clId="{CED8FEB2-7971-4A86-8DBD-BA83B83CE157}" dt="2020-08-30T16:55:55.550" v="29" actId="26606"/>
        <pc:sldMasterMkLst>
          <pc:docMk/>
          <pc:sldMasterMk cId="3607166091" sldId="2147483673"/>
        </pc:sldMasterMkLst>
        <pc:sldLayoutChg chg="add">
          <pc:chgData name="Mashal Khan" userId="ff208bdd-e69e-4a16-a659-cb1c3d459121" providerId="ADAL" clId="{CED8FEB2-7971-4A86-8DBD-BA83B83CE157}" dt="2020-08-30T16:55:55.550" v="29" actId="26606"/>
          <pc:sldLayoutMkLst>
            <pc:docMk/>
            <pc:sldMasterMk cId="3607166091" sldId="2147483673"/>
            <pc:sldLayoutMk cId="2428116044" sldId="2147483662"/>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1195083638" sldId="2147483663"/>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579099868" sldId="2147483664"/>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524858547" sldId="2147483665"/>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496868910" sldId="2147483666"/>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3334279969" sldId="2147483667"/>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3299902265" sldId="2147483668"/>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660043845" sldId="2147483669"/>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2880511427" sldId="2147483670"/>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2358892885" sldId="2147483671"/>
          </pc:sldLayoutMkLst>
        </pc:sldLayoutChg>
        <pc:sldLayoutChg chg="add">
          <pc:chgData name="Mashal Khan" userId="ff208bdd-e69e-4a16-a659-cb1c3d459121" providerId="ADAL" clId="{CED8FEB2-7971-4A86-8DBD-BA83B83CE157}" dt="2020-08-30T16:55:55.550" v="29" actId="26606"/>
          <pc:sldLayoutMkLst>
            <pc:docMk/>
            <pc:sldMasterMk cId="3607166091" sldId="2147483673"/>
            <pc:sldLayoutMk cId="3705249520" sldId="2147483672"/>
          </pc:sldLayoutMkLst>
        </pc:sldLayoutChg>
      </pc:sldMasterChg>
    </pc:docChg>
  </pc:docChgLst>
  <pc:docChgLst>
    <pc:chgData name="Mashal Khan" userId="ff208bdd-e69e-4a16-a659-cb1c3d459121" providerId="ADAL" clId="{1A09EF56-0273-4EB9-BF5C-443506DF494F}"/>
    <pc:docChg chg="undo custSel mod addSld delSld modSld sldOrd">
      <pc:chgData name="Mashal Khan" userId="ff208bdd-e69e-4a16-a659-cb1c3d459121" providerId="ADAL" clId="{1A09EF56-0273-4EB9-BF5C-443506DF494F}" dt="2020-09-10T04:13:00.130" v="1961"/>
      <pc:docMkLst>
        <pc:docMk/>
      </pc:docMkLst>
      <pc:sldChg chg="modSp mod">
        <pc:chgData name="Mashal Khan" userId="ff208bdd-e69e-4a16-a659-cb1c3d459121" providerId="ADAL" clId="{1A09EF56-0273-4EB9-BF5C-443506DF494F}" dt="2020-09-09T10:06:17.789" v="51" actId="20577"/>
        <pc:sldMkLst>
          <pc:docMk/>
          <pc:sldMk cId="3053332299" sldId="257"/>
        </pc:sldMkLst>
        <pc:spChg chg="mod">
          <ac:chgData name="Mashal Khan" userId="ff208bdd-e69e-4a16-a659-cb1c3d459121" providerId="ADAL" clId="{1A09EF56-0273-4EB9-BF5C-443506DF494F}" dt="2020-09-09T10:06:17.789" v="51" actId="20577"/>
          <ac:spMkLst>
            <pc:docMk/>
            <pc:sldMk cId="3053332299" sldId="257"/>
            <ac:spMk id="3" creationId="{E1956B71-2A2C-43E8-80A2-0722837247B8}"/>
          </ac:spMkLst>
        </pc:spChg>
      </pc:sldChg>
      <pc:sldChg chg="ord">
        <pc:chgData name="Mashal Khan" userId="ff208bdd-e69e-4a16-a659-cb1c3d459121" providerId="ADAL" clId="{1A09EF56-0273-4EB9-BF5C-443506DF494F}" dt="2020-09-09T17:42:16.900" v="1500"/>
        <pc:sldMkLst>
          <pc:docMk/>
          <pc:sldMk cId="0" sldId="263"/>
        </pc:sldMkLst>
      </pc:sldChg>
      <pc:sldChg chg="del">
        <pc:chgData name="Mashal Khan" userId="ff208bdd-e69e-4a16-a659-cb1c3d459121" providerId="ADAL" clId="{1A09EF56-0273-4EB9-BF5C-443506DF494F}" dt="2020-09-09T10:19:03.828" v="71" actId="47"/>
        <pc:sldMkLst>
          <pc:docMk/>
          <pc:sldMk cId="406455083" sldId="264"/>
        </pc:sldMkLst>
      </pc:sldChg>
      <pc:sldChg chg="del">
        <pc:chgData name="Mashal Khan" userId="ff208bdd-e69e-4a16-a659-cb1c3d459121" providerId="ADAL" clId="{1A09EF56-0273-4EB9-BF5C-443506DF494F}" dt="2020-09-09T10:19:03.828" v="71" actId="47"/>
        <pc:sldMkLst>
          <pc:docMk/>
          <pc:sldMk cId="2752323271" sldId="265"/>
        </pc:sldMkLst>
      </pc:sldChg>
      <pc:sldChg chg="del">
        <pc:chgData name="Mashal Khan" userId="ff208bdd-e69e-4a16-a659-cb1c3d459121" providerId="ADAL" clId="{1A09EF56-0273-4EB9-BF5C-443506DF494F}" dt="2020-09-09T10:19:03.828" v="71" actId="47"/>
        <pc:sldMkLst>
          <pc:docMk/>
          <pc:sldMk cId="1262384689" sldId="266"/>
        </pc:sldMkLst>
      </pc:sldChg>
      <pc:sldChg chg="del">
        <pc:chgData name="Mashal Khan" userId="ff208bdd-e69e-4a16-a659-cb1c3d459121" providerId="ADAL" clId="{1A09EF56-0273-4EB9-BF5C-443506DF494F}" dt="2020-09-09T10:19:13.404" v="72" actId="47"/>
        <pc:sldMkLst>
          <pc:docMk/>
          <pc:sldMk cId="1869466371" sldId="267"/>
        </pc:sldMkLst>
      </pc:sldChg>
      <pc:sldChg chg="del">
        <pc:chgData name="Mashal Khan" userId="ff208bdd-e69e-4a16-a659-cb1c3d459121" providerId="ADAL" clId="{1A09EF56-0273-4EB9-BF5C-443506DF494F}" dt="2020-09-09T10:19:13.404" v="72" actId="47"/>
        <pc:sldMkLst>
          <pc:docMk/>
          <pc:sldMk cId="975853184" sldId="269"/>
        </pc:sldMkLst>
      </pc:sldChg>
      <pc:sldChg chg="new del">
        <pc:chgData name="Mashal Khan" userId="ff208bdd-e69e-4a16-a659-cb1c3d459121" providerId="ADAL" clId="{1A09EF56-0273-4EB9-BF5C-443506DF494F}" dt="2020-09-09T10:06:30.451" v="54" actId="47"/>
        <pc:sldMkLst>
          <pc:docMk/>
          <pc:sldMk cId="2751722336" sldId="278"/>
        </pc:sldMkLst>
      </pc:sldChg>
      <pc:sldChg chg="addSp delSp modSp new mod">
        <pc:chgData name="Mashal Khan" userId="ff208bdd-e69e-4a16-a659-cb1c3d459121" providerId="ADAL" clId="{1A09EF56-0273-4EB9-BF5C-443506DF494F}" dt="2020-09-09T17:51:02.599" v="1524"/>
        <pc:sldMkLst>
          <pc:docMk/>
          <pc:sldMk cId="810518428" sldId="279"/>
        </pc:sldMkLst>
        <pc:spChg chg="mod">
          <ac:chgData name="Mashal Khan" userId="ff208bdd-e69e-4a16-a659-cb1c3d459121" providerId="ADAL" clId="{1A09EF56-0273-4EB9-BF5C-443506DF494F}" dt="2020-09-09T15:41:08.959" v="836" actId="1076"/>
          <ac:spMkLst>
            <pc:docMk/>
            <pc:sldMk cId="810518428" sldId="279"/>
            <ac:spMk id="2" creationId="{F04F3FB7-799E-4CC4-BA1A-8495290CB843}"/>
          </ac:spMkLst>
        </pc:spChg>
        <pc:spChg chg="add del mod">
          <ac:chgData name="Mashal Khan" userId="ff208bdd-e69e-4a16-a659-cb1c3d459121" providerId="ADAL" clId="{1A09EF56-0273-4EB9-BF5C-443506DF494F}" dt="2020-09-09T17:51:02.599" v="1524"/>
          <ac:spMkLst>
            <pc:docMk/>
            <pc:sldMk cId="810518428" sldId="279"/>
            <ac:spMk id="3" creationId="{528C00C6-AE83-491C-8B92-DD4A5E8900BA}"/>
          </ac:spMkLst>
        </pc:spChg>
        <pc:graphicFrameChg chg="add del mod">
          <ac:chgData name="Mashal Khan" userId="ff208bdd-e69e-4a16-a659-cb1c3d459121" providerId="ADAL" clId="{1A09EF56-0273-4EB9-BF5C-443506DF494F}" dt="2020-09-09T10:06:41.821" v="66"/>
          <ac:graphicFrameMkLst>
            <pc:docMk/>
            <pc:sldMk cId="810518428" sldId="279"/>
            <ac:graphicFrameMk id="4" creationId="{C349512D-87F3-4E32-85D8-B95397D9A254}"/>
          </ac:graphicFrameMkLst>
        </pc:graphicFrameChg>
      </pc:sldChg>
      <pc:sldChg chg="modSp new mod">
        <pc:chgData name="Mashal Khan" userId="ff208bdd-e69e-4a16-a659-cb1c3d459121" providerId="ADAL" clId="{1A09EF56-0273-4EB9-BF5C-443506DF494F}" dt="2020-09-09T15:10:39.879" v="572" actId="120"/>
        <pc:sldMkLst>
          <pc:docMk/>
          <pc:sldMk cId="3046307487" sldId="280"/>
        </pc:sldMkLst>
        <pc:spChg chg="mod">
          <ac:chgData name="Mashal Khan" userId="ff208bdd-e69e-4a16-a659-cb1c3d459121" providerId="ADAL" clId="{1A09EF56-0273-4EB9-BF5C-443506DF494F}" dt="2020-09-09T14:49:17.636" v="100" actId="20577"/>
          <ac:spMkLst>
            <pc:docMk/>
            <pc:sldMk cId="3046307487" sldId="280"/>
            <ac:spMk id="2" creationId="{27F65F05-71C9-450B-87C1-A92796254C30}"/>
          </ac:spMkLst>
        </pc:spChg>
        <pc:spChg chg="mod">
          <ac:chgData name="Mashal Khan" userId="ff208bdd-e69e-4a16-a659-cb1c3d459121" providerId="ADAL" clId="{1A09EF56-0273-4EB9-BF5C-443506DF494F}" dt="2020-09-09T15:10:39.879" v="572" actId="120"/>
          <ac:spMkLst>
            <pc:docMk/>
            <pc:sldMk cId="3046307487" sldId="280"/>
            <ac:spMk id="3" creationId="{D1A8CF9B-CAB9-4C6F-AB2A-11DB75D17A8C}"/>
          </ac:spMkLst>
        </pc:spChg>
      </pc:sldChg>
      <pc:sldChg chg="modSp new mod ord">
        <pc:chgData name="Mashal Khan" userId="ff208bdd-e69e-4a16-a659-cb1c3d459121" providerId="ADAL" clId="{1A09EF56-0273-4EB9-BF5C-443506DF494F}" dt="2020-09-10T04:11:40.651" v="1953"/>
        <pc:sldMkLst>
          <pc:docMk/>
          <pc:sldMk cId="3879906296" sldId="281"/>
        </pc:sldMkLst>
        <pc:spChg chg="mod">
          <ac:chgData name="Mashal Khan" userId="ff208bdd-e69e-4a16-a659-cb1c3d459121" providerId="ADAL" clId="{1A09EF56-0273-4EB9-BF5C-443506DF494F}" dt="2020-09-09T14:49:38.334" v="130" actId="5793"/>
          <ac:spMkLst>
            <pc:docMk/>
            <pc:sldMk cId="3879906296" sldId="281"/>
            <ac:spMk id="2" creationId="{27115C7F-0298-4C0B-A263-A0C3BF2909F7}"/>
          </ac:spMkLst>
        </pc:spChg>
        <pc:spChg chg="mod">
          <ac:chgData name="Mashal Khan" userId="ff208bdd-e69e-4a16-a659-cb1c3d459121" providerId="ADAL" clId="{1A09EF56-0273-4EB9-BF5C-443506DF494F}" dt="2020-09-09T15:11:04.430" v="576" actId="20577"/>
          <ac:spMkLst>
            <pc:docMk/>
            <pc:sldMk cId="3879906296" sldId="281"/>
            <ac:spMk id="3" creationId="{B25796D1-0925-4881-9546-F0F8841C383B}"/>
          </ac:spMkLst>
        </pc:spChg>
      </pc:sldChg>
      <pc:sldChg chg="modSp add mod ord">
        <pc:chgData name="Mashal Khan" userId="ff208bdd-e69e-4a16-a659-cb1c3d459121" providerId="ADAL" clId="{1A09EF56-0273-4EB9-BF5C-443506DF494F}" dt="2020-09-10T04:12:39.277" v="1959"/>
        <pc:sldMkLst>
          <pc:docMk/>
          <pc:sldMk cId="3116794157" sldId="282"/>
        </pc:sldMkLst>
        <pc:spChg chg="mod">
          <ac:chgData name="Mashal Khan" userId="ff208bdd-e69e-4a16-a659-cb1c3d459121" providerId="ADAL" clId="{1A09EF56-0273-4EB9-BF5C-443506DF494F}" dt="2020-09-09T14:50:03.933" v="154" actId="20577"/>
          <ac:spMkLst>
            <pc:docMk/>
            <pc:sldMk cId="3116794157" sldId="282"/>
            <ac:spMk id="2" creationId="{27115C7F-0298-4C0B-A263-A0C3BF2909F7}"/>
          </ac:spMkLst>
        </pc:spChg>
        <pc:spChg chg="mod">
          <ac:chgData name="Mashal Khan" userId="ff208bdd-e69e-4a16-a659-cb1c3d459121" providerId="ADAL" clId="{1A09EF56-0273-4EB9-BF5C-443506DF494F}" dt="2020-09-09T15:26:16.116" v="742" actId="20577"/>
          <ac:spMkLst>
            <pc:docMk/>
            <pc:sldMk cId="3116794157" sldId="282"/>
            <ac:spMk id="3" creationId="{B25796D1-0925-4881-9546-F0F8841C383B}"/>
          </ac:spMkLst>
        </pc:spChg>
      </pc:sldChg>
      <pc:sldChg chg="modSp add mod ord">
        <pc:chgData name="Mashal Khan" userId="ff208bdd-e69e-4a16-a659-cb1c3d459121" providerId="ADAL" clId="{1A09EF56-0273-4EB9-BF5C-443506DF494F}" dt="2020-09-10T04:12:39.277" v="1959"/>
        <pc:sldMkLst>
          <pc:docMk/>
          <pc:sldMk cId="253356228" sldId="283"/>
        </pc:sldMkLst>
        <pc:spChg chg="mod">
          <ac:chgData name="Mashal Khan" userId="ff208bdd-e69e-4a16-a659-cb1c3d459121" providerId="ADAL" clId="{1A09EF56-0273-4EB9-BF5C-443506DF494F}" dt="2020-09-09T15:48:56.605" v="886" actId="14100"/>
          <ac:spMkLst>
            <pc:docMk/>
            <pc:sldMk cId="253356228" sldId="283"/>
            <ac:spMk id="2" creationId="{27115C7F-0298-4C0B-A263-A0C3BF2909F7}"/>
          </ac:spMkLst>
        </pc:spChg>
        <pc:spChg chg="mod">
          <ac:chgData name="Mashal Khan" userId="ff208bdd-e69e-4a16-a659-cb1c3d459121" providerId="ADAL" clId="{1A09EF56-0273-4EB9-BF5C-443506DF494F}" dt="2020-09-09T15:58:07.718" v="899" actId="20577"/>
          <ac:spMkLst>
            <pc:docMk/>
            <pc:sldMk cId="253356228" sldId="283"/>
            <ac:spMk id="3" creationId="{B25796D1-0925-4881-9546-F0F8841C383B}"/>
          </ac:spMkLst>
        </pc:spChg>
      </pc:sldChg>
      <pc:sldChg chg="modSp add mod ord">
        <pc:chgData name="Mashal Khan" userId="ff208bdd-e69e-4a16-a659-cb1c3d459121" providerId="ADAL" clId="{1A09EF56-0273-4EB9-BF5C-443506DF494F}" dt="2020-09-10T04:13:00.130" v="1961"/>
        <pc:sldMkLst>
          <pc:docMk/>
          <pc:sldMk cId="2301654178" sldId="284"/>
        </pc:sldMkLst>
        <pc:spChg chg="mod">
          <ac:chgData name="Mashal Khan" userId="ff208bdd-e69e-4a16-a659-cb1c3d459121" providerId="ADAL" clId="{1A09EF56-0273-4EB9-BF5C-443506DF494F}" dt="2020-09-09T14:51:06.499" v="223" actId="20577"/>
          <ac:spMkLst>
            <pc:docMk/>
            <pc:sldMk cId="2301654178" sldId="284"/>
            <ac:spMk id="2" creationId="{27115C7F-0298-4C0B-A263-A0C3BF2909F7}"/>
          </ac:spMkLst>
        </pc:spChg>
        <pc:spChg chg="mod">
          <ac:chgData name="Mashal Khan" userId="ff208bdd-e69e-4a16-a659-cb1c3d459121" providerId="ADAL" clId="{1A09EF56-0273-4EB9-BF5C-443506DF494F}" dt="2020-09-09T17:13:50.936" v="1103" actId="20577"/>
          <ac:spMkLst>
            <pc:docMk/>
            <pc:sldMk cId="2301654178" sldId="284"/>
            <ac:spMk id="3" creationId="{B25796D1-0925-4881-9546-F0F8841C383B}"/>
          </ac:spMkLst>
        </pc:spChg>
      </pc:sldChg>
      <pc:sldChg chg="addSp modSp add mod ord modNotesTx">
        <pc:chgData name="Mashal Khan" userId="ff208bdd-e69e-4a16-a659-cb1c3d459121" providerId="ADAL" clId="{1A09EF56-0273-4EB9-BF5C-443506DF494F}" dt="2020-09-10T04:11:21.250" v="1951"/>
        <pc:sldMkLst>
          <pc:docMk/>
          <pc:sldMk cId="793100631" sldId="285"/>
        </pc:sldMkLst>
        <pc:spChg chg="mod">
          <ac:chgData name="Mashal Khan" userId="ff208bdd-e69e-4a16-a659-cb1c3d459121" providerId="ADAL" clId="{1A09EF56-0273-4EB9-BF5C-443506DF494F}" dt="2020-09-09T14:51:02.016" v="222" actId="20577"/>
          <ac:spMkLst>
            <pc:docMk/>
            <pc:sldMk cId="793100631" sldId="285"/>
            <ac:spMk id="2" creationId="{27115C7F-0298-4C0B-A263-A0C3BF2909F7}"/>
          </ac:spMkLst>
        </pc:spChg>
        <pc:spChg chg="mod">
          <ac:chgData name="Mashal Khan" userId="ff208bdd-e69e-4a16-a659-cb1c3d459121" providerId="ADAL" clId="{1A09EF56-0273-4EB9-BF5C-443506DF494F}" dt="2020-09-09T17:24:02.171" v="1344" actId="27636"/>
          <ac:spMkLst>
            <pc:docMk/>
            <pc:sldMk cId="793100631" sldId="285"/>
            <ac:spMk id="3" creationId="{B25796D1-0925-4881-9546-F0F8841C383B}"/>
          </ac:spMkLst>
        </pc:spChg>
        <pc:picChg chg="add mod">
          <ac:chgData name="Mashal Khan" userId="ff208bdd-e69e-4a16-a659-cb1c3d459121" providerId="ADAL" clId="{1A09EF56-0273-4EB9-BF5C-443506DF494F}" dt="2020-09-09T17:24:34.882" v="1353" actId="14100"/>
          <ac:picMkLst>
            <pc:docMk/>
            <pc:sldMk cId="793100631" sldId="285"/>
            <ac:picMk id="5" creationId="{500F777A-A500-4E08-865A-0273283B2092}"/>
          </ac:picMkLst>
        </pc:picChg>
      </pc:sldChg>
      <pc:sldChg chg="modSp add mod ord">
        <pc:chgData name="Mashal Khan" userId="ff208bdd-e69e-4a16-a659-cb1c3d459121" providerId="ADAL" clId="{1A09EF56-0273-4EB9-BF5C-443506DF494F}" dt="2020-09-10T04:11:02.370" v="1949"/>
        <pc:sldMkLst>
          <pc:docMk/>
          <pc:sldMk cId="2902035591" sldId="286"/>
        </pc:sldMkLst>
        <pc:spChg chg="mod">
          <ac:chgData name="Mashal Khan" userId="ff208bdd-e69e-4a16-a659-cb1c3d459121" providerId="ADAL" clId="{1A09EF56-0273-4EB9-BF5C-443506DF494F}" dt="2020-09-09T14:50:56.349" v="221" actId="20577"/>
          <ac:spMkLst>
            <pc:docMk/>
            <pc:sldMk cId="2902035591" sldId="286"/>
            <ac:spMk id="2" creationId="{27115C7F-0298-4C0B-A263-A0C3BF2909F7}"/>
          </ac:spMkLst>
        </pc:spChg>
        <pc:spChg chg="mod">
          <ac:chgData name="Mashal Khan" userId="ff208bdd-e69e-4a16-a659-cb1c3d459121" providerId="ADAL" clId="{1A09EF56-0273-4EB9-BF5C-443506DF494F}" dt="2020-09-09T17:26:08.742" v="1369" actId="20577"/>
          <ac:spMkLst>
            <pc:docMk/>
            <pc:sldMk cId="2902035591" sldId="286"/>
            <ac:spMk id="3" creationId="{B25796D1-0925-4881-9546-F0F8841C383B}"/>
          </ac:spMkLst>
        </pc:spChg>
      </pc:sldChg>
      <pc:sldChg chg="addSp delSp modSp new mod ord setBg">
        <pc:chgData name="Mashal Khan" userId="ff208bdd-e69e-4a16-a659-cb1c3d459121" providerId="ADAL" clId="{1A09EF56-0273-4EB9-BF5C-443506DF494F}" dt="2020-09-09T15:08:03.133" v="489"/>
        <pc:sldMkLst>
          <pc:docMk/>
          <pc:sldMk cId="330000615" sldId="287"/>
        </pc:sldMkLst>
        <pc:spChg chg="add del">
          <ac:chgData name="Mashal Khan" userId="ff208bdd-e69e-4a16-a659-cb1c3d459121" providerId="ADAL" clId="{1A09EF56-0273-4EB9-BF5C-443506DF494F}" dt="2020-09-09T14:55:23.909" v="230" actId="478"/>
          <ac:spMkLst>
            <pc:docMk/>
            <pc:sldMk cId="330000615" sldId="287"/>
            <ac:spMk id="2" creationId="{1F5CC52C-71B1-40DD-81FE-CC2AD4A4D557}"/>
          </ac:spMkLst>
        </pc:spChg>
        <pc:spChg chg="del">
          <ac:chgData name="Mashal Khan" userId="ff208bdd-e69e-4a16-a659-cb1c3d459121" providerId="ADAL" clId="{1A09EF56-0273-4EB9-BF5C-443506DF494F}" dt="2020-09-09T14:55:02.147" v="225" actId="22"/>
          <ac:spMkLst>
            <pc:docMk/>
            <pc:sldMk cId="330000615" sldId="287"/>
            <ac:spMk id="3" creationId="{74DD2043-4C3B-42BA-B897-891E5A4A8C3E}"/>
          </ac:spMkLst>
        </pc:spChg>
        <pc:spChg chg="add del">
          <ac:chgData name="Mashal Khan" userId="ff208bdd-e69e-4a16-a659-cb1c3d459121" providerId="ADAL" clId="{1A09EF56-0273-4EB9-BF5C-443506DF494F}" dt="2020-09-09T14:55:09.861" v="227" actId="26606"/>
          <ac:spMkLst>
            <pc:docMk/>
            <pc:sldMk cId="330000615" sldId="287"/>
            <ac:spMk id="17" creationId="{70CCC791-94D7-4BB8-9EDF-423CEA1F6215}"/>
          </ac:spMkLst>
        </pc:spChg>
        <pc:spChg chg="add del">
          <ac:chgData name="Mashal Khan" userId="ff208bdd-e69e-4a16-a659-cb1c3d459121" providerId="ADAL" clId="{1A09EF56-0273-4EB9-BF5C-443506DF494F}" dt="2020-09-09T14:55:09.861" v="227" actId="26606"/>
          <ac:spMkLst>
            <pc:docMk/>
            <pc:sldMk cId="330000615" sldId="287"/>
            <ac:spMk id="19" creationId="{ED55A19D-297C-4231-AD1F-08EF9B4AA8F4}"/>
          </ac:spMkLst>
        </pc:spChg>
        <pc:spChg chg="add del">
          <ac:chgData name="Mashal Khan" userId="ff208bdd-e69e-4a16-a659-cb1c3d459121" providerId="ADAL" clId="{1A09EF56-0273-4EB9-BF5C-443506DF494F}" dt="2020-09-09T14:55:09.861" v="227" actId="26606"/>
          <ac:spMkLst>
            <pc:docMk/>
            <pc:sldMk cId="330000615" sldId="287"/>
            <ac:spMk id="21" creationId="{EBAB6C56-3D38-4923-996E-BD474BBB91E9}"/>
          </ac:spMkLst>
        </pc:spChg>
        <pc:spChg chg="add del">
          <ac:chgData name="Mashal Khan" userId="ff208bdd-e69e-4a16-a659-cb1c3d459121" providerId="ADAL" clId="{1A09EF56-0273-4EB9-BF5C-443506DF494F}" dt="2020-09-09T14:55:09.861" v="227" actId="26606"/>
          <ac:spMkLst>
            <pc:docMk/>
            <pc:sldMk cId="330000615" sldId="287"/>
            <ac:spMk id="23" creationId="{20CD21DB-082D-417D-A5AB-FC838AF9D944}"/>
          </ac:spMkLst>
        </pc:spChg>
        <pc:spChg chg="add del">
          <ac:chgData name="Mashal Khan" userId="ff208bdd-e69e-4a16-a659-cb1c3d459121" providerId="ADAL" clId="{1A09EF56-0273-4EB9-BF5C-443506DF494F}" dt="2020-09-09T14:55:19.305" v="229" actId="26606"/>
          <ac:spMkLst>
            <pc:docMk/>
            <pc:sldMk cId="330000615" sldId="287"/>
            <ac:spMk id="25" creationId="{D83469C6-FD66-4B54-921B-8031CD42BA2F}"/>
          </ac:spMkLst>
        </pc:spChg>
        <pc:spChg chg="add del">
          <ac:chgData name="Mashal Khan" userId="ff208bdd-e69e-4a16-a659-cb1c3d459121" providerId="ADAL" clId="{1A09EF56-0273-4EB9-BF5C-443506DF494F}" dt="2020-09-09T14:55:19.305" v="229" actId="26606"/>
          <ac:spMkLst>
            <pc:docMk/>
            <pc:sldMk cId="330000615" sldId="287"/>
            <ac:spMk id="27" creationId="{6F0C6814-AEA4-4409-9A89-7AC1D41EB7CA}"/>
          </ac:spMkLst>
        </pc:spChg>
        <pc:spChg chg="add del">
          <ac:chgData name="Mashal Khan" userId="ff208bdd-e69e-4a16-a659-cb1c3d459121" providerId="ADAL" clId="{1A09EF56-0273-4EB9-BF5C-443506DF494F}" dt="2020-09-09T14:55:19.305" v="229" actId="26606"/>
          <ac:spMkLst>
            <pc:docMk/>
            <pc:sldMk cId="330000615" sldId="287"/>
            <ac:spMk id="29" creationId="{6754052F-5B23-433C-8ADA-E8F0F8438144}"/>
          </ac:spMkLst>
        </pc:spChg>
        <pc:spChg chg="add del">
          <ac:chgData name="Mashal Khan" userId="ff208bdd-e69e-4a16-a659-cb1c3d459121" providerId="ADAL" clId="{1A09EF56-0273-4EB9-BF5C-443506DF494F}" dt="2020-09-09T14:55:19.305" v="229" actId="26606"/>
          <ac:spMkLst>
            <pc:docMk/>
            <pc:sldMk cId="330000615" sldId="287"/>
            <ac:spMk id="31" creationId="{FB2B180F-0C1C-4489-B089-6B68FD7AB38F}"/>
          </ac:spMkLst>
        </pc:spChg>
        <pc:spChg chg="add del">
          <ac:chgData name="Mashal Khan" userId="ff208bdd-e69e-4a16-a659-cb1c3d459121" providerId="ADAL" clId="{1A09EF56-0273-4EB9-BF5C-443506DF494F}" dt="2020-09-09T14:55:19.305" v="229" actId="26606"/>
          <ac:spMkLst>
            <pc:docMk/>
            <pc:sldMk cId="330000615" sldId="287"/>
            <ac:spMk id="41" creationId="{70CCC791-94D7-4BB8-9EDF-423CEA1F6215}"/>
          </ac:spMkLst>
        </pc:spChg>
        <pc:spChg chg="add del">
          <ac:chgData name="Mashal Khan" userId="ff208bdd-e69e-4a16-a659-cb1c3d459121" providerId="ADAL" clId="{1A09EF56-0273-4EB9-BF5C-443506DF494F}" dt="2020-09-09T14:55:19.305" v="229" actId="26606"/>
          <ac:spMkLst>
            <pc:docMk/>
            <pc:sldMk cId="330000615" sldId="287"/>
            <ac:spMk id="42" creationId="{ED55A19D-297C-4231-AD1F-08EF9B4AA8F4}"/>
          </ac:spMkLst>
        </pc:spChg>
        <pc:spChg chg="add del">
          <ac:chgData name="Mashal Khan" userId="ff208bdd-e69e-4a16-a659-cb1c3d459121" providerId="ADAL" clId="{1A09EF56-0273-4EB9-BF5C-443506DF494F}" dt="2020-09-09T14:55:19.305" v="229" actId="26606"/>
          <ac:spMkLst>
            <pc:docMk/>
            <pc:sldMk cId="330000615" sldId="287"/>
            <ac:spMk id="43" creationId="{98875539-0E84-455D-BC55-CA2C4BD93DC2}"/>
          </ac:spMkLst>
        </pc:spChg>
        <pc:spChg chg="add del">
          <ac:chgData name="Mashal Khan" userId="ff208bdd-e69e-4a16-a659-cb1c3d459121" providerId="ADAL" clId="{1A09EF56-0273-4EB9-BF5C-443506DF494F}" dt="2020-09-09T14:55:19.305" v="229" actId="26606"/>
          <ac:spMkLst>
            <pc:docMk/>
            <pc:sldMk cId="330000615" sldId="287"/>
            <ac:spMk id="44" creationId="{5F9176D7-CC1C-4175-B08A-01FB9F4F3CB5}"/>
          </ac:spMkLst>
        </pc:spChg>
        <pc:grpChg chg="add del">
          <ac:chgData name="Mashal Khan" userId="ff208bdd-e69e-4a16-a659-cb1c3d459121" providerId="ADAL" clId="{1A09EF56-0273-4EB9-BF5C-443506DF494F}" dt="2020-09-09T14:55:09.861" v="227" actId="26606"/>
          <ac:grpSpMkLst>
            <pc:docMk/>
            <pc:sldMk cId="330000615" sldId="287"/>
            <ac:grpSpMk id="10" creationId="{773CCE17-EE0F-40E0-B7AE-CF7677B64709}"/>
          </ac:grpSpMkLst>
        </pc:grpChg>
        <pc:grpChg chg="add del">
          <ac:chgData name="Mashal Khan" userId="ff208bdd-e69e-4a16-a659-cb1c3d459121" providerId="ADAL" clId="{1A09EF56-0273-4EB9-BF5C-443506DF494F}" dt="2020-09-09T14:55:19.305" v="229" actId="26606"/>
          <ac:grpSpMkLst>
            <pc:docMk/>
            <pc:sldMk cId="330000615" sldId="287"/>
            <ac:grpSpMk id="26" creationId="{773CCE17-EE0F-40E0-B7AE-CF7677B64709}"/>
          </ac:grpSpMkLst>
        </pc:grpChg>
        <pc:grpChg chg="add del">
          <ac:chgData name="Mashal Khan" userId="ff208bdd-e69e-4a16-a659-cb1c3d459121" providerId="ADAL" clId="{1A09EF56-0273-4EB9-BF5C-443506DF494F}" dt="2020-09-09T14:55:19.305" v="229" actId="26606"/>
          <ac:grpSpMkLst>
            <pc:docMk/>
            <pc:sldMk cId="330000615" sldId="287"/>
            <ac:grpSpMk id="33" creationId="{F8DA0E47-CC59-4007-BDA3-0D5A4CF235D6}"/>
          </ac:grpSpMkLst>
        </pc:grpChg>
        <pc:picChg chg="add mod ord">
          <ac:chgData name="Mashal Khan" userId="ff208bdd-e69e-4a16-a659-cb1c3d459121" providerId="ADAL" clId="{1A09EF56-0273-4EB9-BF5C-443506DF494F}" dt="2020-09-09T14:55:37.538" v="235" actId="14100"/>
          <ac:picMkLst>
            <pc:docMk/>
            <pc:sldMk cId="330000615" sldId="287"/>
            <ac:picMk id="5" creationId="{72DD76A2-30A6-4F86-9422-D166C5509A77}"/>
          </ac:picMkLst>
        </pc:picChg>
      </pc:sldChg>
      <pc:sldChg chg="delSp modSp new mod">
        <pc:chgData name="Mashal Khan" userId="ff208bdd-e69e-4a16-a659-cb1c3d459121" providerId="ADAL" clId="{1A09EF56-0273-4EB9-BF5C-443506DF494F}" dt="2020-09-09T15:07:12.078" v="487" actId="20577"/>
        <pc:sldMkLst>
          <pc:docMk/>
          <pc:sldMk cId="559939405" sldId="288"/>
        </pc:sldMkLst>
        <pc:spChg chg="del">
          <ac:chgData name="Mashal Khan" userId="ff208bdd-e69e-4a16-a659-cb1c3d459121" providerId="ADAL" clId="{1A09EF56-0273-4EB9-BF5C-443506DF494F}" dt="2020-09-09T14:57:57.167" v="271" actId="478"/>
          <ac:spMkLst>
            <pc:docMk/>
            <pc:sldMk cId="559939405" sldId="288"/>
            <ac:spMk id="2" creationId="{CB1A4374-9A33-4D83-8CF9-13C5588E31C0}"/>
          </ac:spMkLst>
        </pc:spChg>
        <pc:spChg chg="mod">
          <ac:chgData name="Mashal Khan" userId="ff208bdd-e69e-4a16-a659-cb1c3d459121" providerId="ADAL" clId="{1A09EF56-0273-4EB9-BF5C-443506DF494F}" dt="2020-09-09T15:07:12.078" v="487" actId="20577"/>
          <ac:spMkLst>
            <pc:docMk/>
            <pc:sldMk cId="559939405" sldId="288"/>
            <ac:spMk id="3" creationId="{B8559E18-4791-438A-AD0C-F314E0719168}"/>
          </ac:spMkLst>
        </pc:spChg>
      </pc:sldChg>
      <pc:sldChg chg="addSp delSp modSp new mod ord">
        <pc:chgData name="Mashal Khan" userId="ff208bdd-e69e-4a16-a659-cb1c3d459121" providerId="ADAL" clId="{1A09EF56-0273-4EB9-BF5C-443506DF494F}" dt="2020-09-10T04:11:40.651" v="1953"/>
        <pc:sldMkLst>
          <pc:docMk/>
          <pc:sldMk cId="396960682" sldId="289"/>
        </pc:sldMkLst>
        <pc:spChg chg="del">
          <ac:chgData name="Mashal Khan" userId="ff208bdd-e69e-4a16-a659-cb1c3d459121" providerId="ADAL" clId="{1A09EF56-0273-4EB9-BF5C-443506DF494F}" dt="2020-09-09T15:12:21.329" v="579" actId="478"/>
          <ac:spMkLst>
            <pc:docMk/>
            <pc:sldMk cId="396960682" sldId="289"/>
            <ac:spMk id="2" creationId="{CBFEAE07-6B9A-4AA9-92D2-2C4069446023}"/>
          </ac:spMkLst>
        </pc:spChg>
        <pc:spChg chg="del">
          <ac:chgData name="Mashal Khan" userId="ff208bdd-e69e-4a16-a659-cb1c3d459121" providerId="ADAL" clId="{1A09EF56-0273-4EB9-BF5C-443506DF494F}" dt="2020-09-09T15:12:15.342" v="578" actId="22"/>
          <ac:spMkLst>
            <pc:docMk/>
            <pc:sldMk cId="396960682" sldId="289"/>
            <ac:spMk id="3" creationId="{0B85B5D4-21EB-4DF2-8B2F-F2DC27C5E891}"/>
          </ac:spMkLst>
        </pc:spChg>
        <pc:picChg chg="add mod ord">
          <ac:chgData name="Mashal Khan" userId="ff208bdd-e69e-4a16-a659-cb1c3d459121" providerId="ADAL" clId="{1A09EF56-0273-4EB9-BF5C-443506DF494F}" dt="2020-09-09T15:12:36.587" v="584" actId="14100"/>
          <ac:picMkLst>
            <pc:docMk/>
            <pc:sldMk cId="396960682" sldId="289"/>
            <ac:picMk id="5" creationId="{E7EDA3F7-197E-48F5-B58A-BFD9D1A8D79F}"/>
          </ac:picMkLst>
        </pc:picChg>
      </pc:sldChg>
      <pc:sldChg chg="delSp modSp new mod">
        <pc:chgData name="Mashal Khan" userId="ff208bdd-e69e-4a16-a659-cb1c3d459121" providerId="ADAL" clId="{1A09EF56-0273-4EB9-BF5C-443506DF494F}" dt="2020-09-09T15:20:33.019" v="684" actId="20577"/>
        <pc:sldMkLst>
          <pc:docMk/>
          <pc:sldMk cId="2323052061" sldId="290"/>
        </pc:sldMkLst>
        <pc:spChg chg="del">
          <ac:chgData name="Mashal Khan" userId="ff208bdd-e69e-4a16-a659-cb1c3d459121" providerId="ADAL" clId="{1A09EF56-0273-4EB9-BF5C-443506DF494F}" dt="2020-09-09T15:14:34.157" v="586" actId="478"/>
          <ac:spMkLst>
            <pc:docMk/>
            <pc:sldMk cId="2323052061" sldId="290"/>
            <ac:spMk id="2" creationId="{140DAB58-133E-4AAA-BA64-2324A4749716}"/>
          </ac:spMkLst>
        </pc:spChg>
        <pc:spChg chg="mod">
          <ac:chgData name="Mashal Khan" userId="ff208bdd-e69e-4a16-a659-cb1c3d459121" providerId="ADAL" clId="{1A09EF56-0273-4EB9-BF5C-443506DF494F}" dt="2020-09-09T15:20:33.019" v="684" actId="20577"/>
          <ac:spMkLst>
            <pc:docMk/>
            <pc:sldMk cId="2323052061" sldId="290"/>
            <ac:spMk id="3" creationId="{8CD54F03-6766-423F-A6FA-364F26615464}"/>
          </ac:spMkLst>
        </pc:spChg>
      </pc:sldChg>
      <pc:sldChg chg="ord">
        <pc:chgData name="Mashal Khan" userId="ff208bdd-e69e-4a16-a659-cb1c3d459121" providerId="ADAL" clId="{1A09EF56-0273-4EB9-BF5C-443506DF494F}" dt="2020-09-10T04:12:39.277" v="1959"/>
        <pc:sldMkLst>
          <pc:docMk/>
          <pc:sldMk cId="3289528465" sldId="291"/>
        </pc:sldMkLst>
        <pc:spChg chg="del">
          <ac:chgData name="Mashal Khan" userId="ff208bdd-e69e-4a16-a659-cb1c3d459121" providerId="ADAL" clId="{1A09EF56-0273-4EB9-BF5C-443506DF494F}" dt="2020-09-09T15:23:57.861" v="715" actId="478"/>
          <ac:spMkLst>
            <pc:docMk/>
            <pc:sldMk cId="3289528465" sldId="291"/>
            <ac:spMk id="2" creationId="{B79AE505-7971-4EDD-AB2B-7DF41FFAE232}"/>
          </ac:spMkLst>
        </pc:spChg>
        <pc:spChg chg="del">
          <ac:chgData name="Mashal Khan" userId="ff208bdd-e69e-4a16-a659-cb1c3d459121" providerId="ADAL" clId="{1A09EF56-0273-4EB9-BF5C-443506DF494F}" dt="2020-09-09T15:23:55.059" v="714" actId="22"/>
          <ac:spMkLst>
            <pc:docMk/>
            <pc:sldMk cId="3289528465" sldId="291"/>
            <ac:spMk id="3" creationId="{5807AA39-A938-42EF-9341-3CB7902B1560}"/>
          </ac:spMkLst>
        </pc:spChg>
        <pc:picChg chg="add mod">
          <ac:chgData name="Mashal Khan" userId="ff208bdd-e69e-4a16-a659-cb1c3d459121" providerId="ADAL" clId="{1A09EF56-0273-4EB9-BF5C-443506DF494F}" dt="2020-09-09T15:24:14.545" v="719" actId="14100"/>
          <ac:picMkLst>
            <pc:docMk/>
            <pc:sldMk cId="3289528465" sldId="291"/>
            <ac:picMk id="5" creationId="{E356A330-8958-47D4-A8E1-E0405DF3430E}"/>
          </ac:picMkLst>
        </pc:picChg>
      </pc:sldChg>
      <pc:sldChg chg="delSp modSp new mod modNotesTx">
        <pc:chgData name="Mashal Khan" userId="ff208bdd-e69e-4a16-a659-cb1c3d459121" providerId="ADAL" clId="{1A09EF56-0273-4EB9-BF5C-443506DF494F}" dt="2020-09-09T15:45:24.573" v="848" actId="14100"/>
        <pc:sldMkLst>
          <pc:docMk/>
          <pc:sldMk cId="3820845589" sldId="292"/>
        </pc:sldMkLst>
        <pc:spChg chg="del">
          <ac:chgData name="Mashal Khan" userId="ff208bdd-e69e-4a16-a659-cb1c3d459121" providerId="ADAL" clId="{1A09EF56-0273-4EB9-BF5C-443506DF494F}" dt="2020-09-09T15:24:20.578" v="720" actId="478"/>
          <ac:spMkLst>
            <pc:docMk/>
            <pc:sldMk cId="3820845589" sldId="292"/>
            <ac:spMk id="2" creationId="{01A2075E-469A-4295-86CB-C93E00D6AC2A}"/>
          </ac:spMkLst>
        </pc:spChg>
        <pc:spChg chg="mod">
          <ac:chgData name="Mashal Khan" userId="ff208bdd-e69e-4a16-a659-cb1c3d459121" providerId="ADAL" clId="{1A09EF56-0273-4EB9-BF5C-443506DF494F}" dt="2020-09-09T15:45:24.573" v="848" actId="14100"/>
          <ac:spMkLst>
            <pc:docMk/>
            <pc:sldMk cId="3820845589" sldId="292"/>
            <ac:spMk id="3" creationId="{537B16C4-6980-4016-9C62-D8D7BA6F671A}"/>
          </ac:spMkLst>
        </pc:spChg>
      </pc:sldChg>
      <pc:sldChg chg="ord">
        <pc:chgData name="Mashal Khan" userId="ff208bdd-e69e-4a16-a659-cb1c3d459121" providerId="ADAL" clId="{1A09EF56-0273-4EB9-BF5C-443506DF494F}" dt="2020-09-10T04:12:39.277" v="1959"/>
        <pc:sldMkLst>
          <pc:docMk/>
          <pc:sldMk cId="1257978123" sldId="293"/>
        </pc:sldMkLst>
        <pc:spChg chg="del">
          <ac:chgData name="Mashal Khan" userId="ff208bdd-e69e-4a16-a659-cb1c3d459121" providerId="ADAL" clId="{1A09EF56-0273-4EB9-BF5C-443506DF494F}" dt="2020-09-09T15:44:20.871" v="845" actId="478"/>
          <ac:spMkLst>
            <pc:docMk/>
            <pc:sldMk cId="1257978123" sldId="293"/>
            <ac:spMk id="2" creationId="{E60DCD40-E812-4F62-A8A5-D00D03AFD47B}"/>
          </ac:spMkLst>
        </pc:spChg>
        <pc:spChg chg="mod">
          <ac:chgData name="Mashal Khan" userId="ff208bdd-e69e-4a16-a659-cb1c3d459121" providerId="ADAL" clId="{1A09EF56-0273-4EB9-BF5C-443506DF494F}" dt="2020-09-09T15:44:23.638" v="846" actId="14100"/>
          <ac:spMkLst>
            <pc:docMk/>
            <pc:sldMk cId="1257978123" sldId="293"/>
            <ac:spMk id="3" creationId="{85ECD29D-EE13-4AFE-83E1-4C26ADBFD3AB}"/>
          </ac:spMkLst>
        </pc:spChg>
      </pc:sldChg>
      <pc:sldChg chg="addSp delSp modSp new mod setBg">
        <pc:chgData name="Mashal Khan" userId="ff208bdd-e69e-4a16-a659-cb1c3d459121" providerId="ADAL" clId="{1A09EF56-0273-4EB9-BF5C-443506DF494F}" dt="2020-09-09T15:47:27.861" v="857" actId="1076"/>
        <pc:sldMkLst>
          <pc:docMk/>
          <pc:sldMk cId="1991889259" sldId="294"/>
        </pc:sldMkLst>
        <pc:spChg chg="del">
          <ac:chgData name="Mashal Khan" userId="ff208bdd-e69e-4a16-a659-cb1c3d459121" providerId="ADAL" clId="{1A09EF56-0273-4EB9-BF5C-443506DF494F}" dt="2020-09-09T15:47:03.739" v="851" actId="478"/>
          <ac:spMkLst>
            <pc:docMk/>
            <pc:sldMk cId="1991889259" sldId="294"/>
            <ac:spMk id="2" creationId="{F7CCDF77-2011-4E78-B961-A4A9C35A860A}"/>
          </ac:spMkLst>
        </pc:spChg>
        <pc:spChg chg="del">
          <ac:chgData name="Mashal Khan" userId="ff208bdd-e69e-4a16-a659-cb1c3d459121" providerId="ADAL" clId="{1A09EF56-0273-4EB9-BF5C-443506DF494F}" dt="2020-09-09T15:47:00.349" v="850"/>
          <ac:spMkLst>
            <pc:docMk/>
            <pc:sldMk cId="1991889259" sldId="294"/>
            <ac:spMk id="3" creationId="{89B4D4DA-C24E-499C-99ED-F1ACF42BA36C}"/>
          </ac:spMkLst>
        </pc:spChg>
        <pc:spChg chg="add del">
          <ac:chgData name="Mashal Khan" userId="ff208bdd-e69e-4a16-a659-cb1c3d459121" providerId="ADAL" clId="{1A09EF56-0273-4EB9-BF5C-443506DF494F}" dt="2020-09-09T15:47:09.482" v="853" actId="26606"/>
          <ac:spMkLst>
            <pc:docMk/>
            <pc:sldMk cId="1991889259" sldId="294"/>
            <ac:spMk id="16" creationId="{70CCC791-94D7-4BB8-9EDF-423CEA1F6215}"/>
          </ac:spMkLst>
        </pc:spChg>
        <pc:spChg chg="add del">
          <ac:chgData name="Mashal Khan" userId="ff208bdd-e69e-4a16-a659-cb1c3d459121" providerId="ADAL" clId="{1A09EF56-0273-4EB9-BF5C-443506DF494F}" dt="2020-09-09T15:47:09.482" v="853" actId="26606"/>
          <ac:spMkLst>
            <pc:docMk/>
            <pc:sldMk cId="1991889259" sldId="294"/>
            <ac:spMk id="18" creationId="{ED55A19D-297C-4231-AD1F-08EF9B4AA8F4}"/>
          </ac:spMkLst>
        </pc:spChg>
        <pc:spChg chg="add del">
          <ac:chgData name="Mashal Khan" userId="ff208bdd-e69e-4a16-a659-cb1c3d459121" providerId="ADAL" clId="{1A09EF56-0273-4EB9-BF5C-443506DF494F}" dt="2020-09-09T15:47:09.482" v="853" actId="26606"/>
          <ac:spMkLst>
            <pc:docMk/>
            <pc:sldMk cId="1991889259" sldId="294"/>
            <ac:spMk id="20" creationId="{98875539-0E84-455D-BC55-CA2C4BD93DC2}"/>
          </ac:spMkLst>
        </pc:spChg>
        <pc:spChg chg="add del">
          <ac:chgData name="Mashal Khan" userId="ff208bdd-e69e-4a16-a659-cb1c3d459121" providerId="ADAL" clId="{1A09EF56-0273-4EB9-BF5C-443506DF494F}" dt="2020-09-09T15:47:09.482" v="853" actId="26606"/>
          <ac:spMkLst>
            <pc:docMk/>
            <pc:sldMk cId="1991889259" sldId="294"/>
            <ac:spMk id="22" creationId="{5F9176D7-CC1C-4175-B08A-01FB9F4F3CB5}"/>
          </ac:spMkLst>
        </pc:spChg>
        <pc:spChg chg="add del">
          <ac:chgData name="Mashal Khan" userId="ff208bdd-e69e-4a16-a659-cb1c3d459121" providerId="ADAL" clId="{1A09EF56-0273-4EB9-BF5C-443506DF494F}" dt="2020-09-09T15:47:09.482" v="853" actId="26606"/>
          <ac:spMkLst>
            <pc:docMk/>
            <pc:sldMk cId="1991889259" sldId="294"/>
            <ac:spMk id="24" creationId="{D83469C6-FD66-4B54-921B-8031CD42BA2F}"/>
          </ac:spMkLst>
        </pc:spChg>
        <pc:spChg chg="add del">
          <ac:chgData name="Mashal Khan" userId="ff208bdd-e69e-4a16-a659-cb1c3d459121" providerId="ADAL" clId="{1A09EF56-0273-4EB9-BF5C-443506DF494F}" dt="2020-09-09T15:47:09.482" v="853" actId="26606"/>
          <ac:spMkLst>
            <pc:docMk/>
            <pc:sldMk cId="1991889259" sldId="294"/>
            <ac:spMk id="26" creationId="{6F0C6814-AEA4-4409-9A89-7AC1D41EB7CA}"/>
          </ac:spMkLst>
        </pc:spChg>
        <pc:spChg chg="add del">
          <ac:chgData name="Mashal Khan" userId="ff208bdd-e69e-4a16-a659-cb1c3d459121" providerId="ADAL" clId="{1A09EF56-0273-4EB9-BF5C-443506DF494F}" dt="2020-09-09T15:47:09.482" v="853" actId="26606"/>
          <ac:spMkLst>
            <pc:docMk/>
            <pc:sldMk cId="1991889259" sldId="294"/>
            <ac:spMk id="28" creationId="{6754052F-5B23-433C-8ADA-E8F0F8438144}"/>
          </ac:spMkLst>
        </pc:spChg>
        <pc:spChg chg="add del">
          <ac:chgData name="Mashal Khan" userId="ff208bdd-e69e-4a16-a659-cb1c3d459121" providerId="ADAL" clId="{1A09EF56-0273-4EB9-BF5C-443506DF494F}" dt="2020-09-09T15:47:09.482" v="853" actId="26606"/>
          <ac:spMkLst>
            <pc:docMk/>
            <pc:sldMk cId="1991889259" sldId="294"/>
            <ac:spMk id="30" creationId="{FB2B180F-0C1C-4489-B089-6B68FD7AB38F}"/>
          </ac:spMkLst>
        </pc:spChg>
        <pc:grpChg chg="add del">
          <ac:chgData name="Mashal Khan" userId="ff208bdd-e69e-4a16-a659-cb1c3d459121" providerId="ADAL" clId="{1A09EF56-0273-4EB9-BF5C-443506DF494F}" dt="2020-09-09T15:47:09.482" v="853" actId="26606"/>
          <ac:grpSpMkLst>
            <pc:docMk/>
            <pc:sldMk cId="1991889259" sldId="294"/>
            <ac:grpSpMk id="9" creationId="{773CCE17-EE0F-40E0-B7AE-CF7677B64709}"/>
          </ac:grpSpMkLst>
        </pc:grpChg>
        <pc:grpChg chg="add del">
          <ac:chgData name="Mashal Khan" userId="ff208bdd-e69e-4a16-a659-cb1c3d459121" providerId="ADAL" clId="{1A09EF56-0273-4EB9-BF5C-443506DF494F}" dt="2020-09-09T15:47:09.482" v="853" actId="26606"/>
          <ac:grpSpMkLst>
            <pc:docMk/>
            <pc:sldMk cId="1991889259" sldId="294"/>
            <ac:grpSpMk id="32" creationId="{F8DA0E47-CC59-4007-BDA3-0D5A4CF235D6}"/>
          </ac:grpSpMkLst>
        </pc:grpChg>
        <pc:picChg chg="add mod">
          <ac:chgData name="Mashal Khan" userId="ff208bdd-e69e-4a16-a659-cb1c3d459121" providerId="ADAL" clId="{1A09EF56-0273-4EB9-BF5C-443506DF494F}" dt="2020-09-09T15:47:27.861" v="857" actId="1076"/>
          <ac:picMkLst>
            <pc:docMk/>
            <pc:sldMk cId="1991889259" sldId="294"/>
            <ac:picMk id="4" creationId="{1D4E4C1C-04E9-4C9D-B60A-9C3659C7C95E}"/>
          </ac:picMkLst>
        </pc:picChg>
      </pc:sldChg>
      <pc:sldChg chg="addSp delSp modSp new mod ord">
        <pc:chgData name="Mashal Khan" userId="ff208bdd-e69e-4a16-a659-cb1c3d459121" providerId="ADAL" clId="{1A09EF56-0273-4EB9-BF5C-443506DF494F}" dt="2020-09-10T04:12:39.277" v="1959"/>
        <pc:sldMkLst>
          <pc:docMk/>
          <pc:sldMk cId="3609639132" sldId="295"/>
        </pc:sldMkLst>
        <pc:spChg chg="del">
          <ac:chgData name="Mashal Khan" userId="ff208bdd-e69e-4a16-a659-cb1c3d459121" providerId="ADAL" clId="{1A09EF56-0273-4EB9-BF5C-443506DF494F}" dt="2020-09-09T15:57:19.418" v="892" actId="478"/>
          <ac:spMkLst>
            <pc:docMk/>
            <pc:sldMk cId="3609639132" sldId="295"/>
            <ac:spMk id="2" creationId="{8AB656D2-788E-480E-A165-0DEDE94C86E6}"/>
          </ac:spMkLst>
        </pc:spChg>
        <pc:spChg chg="del">
          <ac:chgData name="Mashal Khan" userId="ff208bdd-e69e-4a16-a659-cb1c3d459121" providerId="ADAL" clId="{1A09EF56-0273-4EB9-BF5C-443506DF494F}" dt="2020-09-09T15:57:14.727" v="891" actId="22"/>
          <ac:spMkLst>
            <pc:docMk/>
            <pc:sldMk cId="3609639132" sldId="295"/>
            <ac:spMk id="3" creationId="{87643D23-BDC3-44FA-9337-D4B64B9C88B6}"/>
          </ac:spMkLst>
        </pc:spChg>
        <pc:picChg chg="add mod">
          <ac:chgData name="Mashal Khan" userId="ff208bdd-e69e-4a16-a659-cb1c3d459121" providerId="ADAL" clId="{1A09EF56-0273-4EB9-BF5C-443506DF494F}" dt="2020-09-09T15:57:31.914" v="896" actId="14100"/>
          <ac:picMkLst>
            <pc:docMk/>
            <pc:sldMk cId="3609639132" sldId="295"/>
            <ac:picMk id="5" creationId="{6DB9BEEC-5036-4F21-A1E6-E5B644A0737E}"/>
          </ac:picMkLst>
        </pc:picChg>
      </pc:sldChg>
      <pc:sldChg chg="delSp modSp new mod modNotesTx">
        <pc:chgData name="Mashal Khan" userId="ff208bdd-e69e-4a16-a659-cb1c3d459121" providerId="ADAL" clId="{1A09EF56-0273-4EB9-BF5C-443506DF494F}" dt="2020-09-09T16:53:13.728" v="1076" actId="14100"/>
        <pc:sldMkLst>
          <pc:docMk/>
          <pc:sldMk cId="2158037046" sldId="296"/>
        </pc:sldMkLst>
        <pc:spChg chg="del">
          <ac:chgData name="Mashal Khan" userId="ff208bdd-e69e-4a16-a659-cb1c3d459121" providerId="ADAL" clId="{1A09EF56-0273-4EB9-BF5C-443506DF494F}" dt="2020-09-09T15:58:58.877" v="900" actId="478"/>
          <ac:spMkLst>
            <pc:docMk/>
            <pc:sldMk cId="2158037046" sldId="296"/>
            <ac:spMk id="2" creationId="{0C279846-CD9B-40CE-9603-58DCD331995D}"/>
          </ac:spMkLst>
        </pc:spChg>
        <pc:spChg chg="mod">
          <ac:chgData name="Mashal Khan" userId="ff208bdd-e69e-4a16-a659-cb1c3d459121" providerId="ADAL" clId="{1A09EF56-0273-4EB9-BF5C-443506DF494F}" dt="2020-09-09T16:53:13.728" v="1076" actId="14100"/>
          <ac:spMkLst>
            <pc:docMk/>
            <pc:sldMk cId="2158037046" sldId="296"/>
            <ac:spMk id="3" creationId="{9540474C-EE85-4228-BE94-54AE9770E3B2}"/>
          </ac:spMkLst>
        </pc:spChg>
      </pc:sldChg>
      <pc:sldChg chg="ord">
        <pc:chgData name="Mashal Khan" userId="ff208bdd-e69e-4a16-a659-cb1c3d459121" providerId="ADAL" clId="{1A09EF56-0273-4EB9-BF5C-443506DF494F}" dt="2020-09-10T04:13:00.130" v="1961"/>
        <pc:sldMkLst>
          <pc:docMk/>
          <pc:sldMk cId="3212396899" sldId="297"/>
        </pc:sldMkLst>
        <pc:spChg chg="del">
          <ac:chgData name="Mashal Khan" userId="ff208bdd-e69e-4a16-a659-cb1c3d459121" providerId="ADAL" clId="{1A09EF56-0273-4EB9-BF5C-443506DF494F}" dt="2020-09-09T16:55:16.192" v="1079" actId="478"/>
          <ac:spMkLst>
            <pc:docMk/>
            <pc:sldMk cId="3212396899" sldId="297"/>
            <ac:spMk id="2" creationId="{4E0785D9-9725-4C39-8EB9-E3FD54EB0E54}"/>
          </ac:spMkLst>
        </pc:spChg>
        <pc:spChg chg="del">
          <ac:chgData name="Mashal Khan" userId="ff208bdd-e69e-4a16-a659-cb1c3d459121" providerId="ADAL" clId="{1A09EF56-0273-4EB9-BF5C-443506DF494F}" dt="2020-09-09T16:55:11.849" v="1078" actId="22"/>
          <ac:spMkLst>
            <pc:docMk/>
            <pc:sldMk cId="3212396899" sldId="297"/>
            <ac:spMk id="3" creationId="{A1574DEA-5939-45A7-A0DE-F730197D6433}"/>
          </ac:spMkLst>
        </pc:spChg>
        <pc:picChg chg="add mod ord">
          <ac:chgData name="Mashal Khan" userId="ff208bdd-e69e-4a16-a659-cb1c3d459121" providerId="ADAL" clId="{1A09EF56-0273-4EB9-BF5C-443506DF494F}" dt="2020-09-09T16:55:32.811" v="1083" actId="14100"/>
          <ac:picMkLst>
            <pc:docMk/>
            <pc:sldMk cId="3212396899" sldId="297"/>
            <ac:picMk id="5" creationId="{F877B5F5-82AC-4F20-B69D-48A05E3B98CB}"/>
          </ac:picMkLst>
        </pc:picChg>
      </pc:sldChg>
      <pc:sldChg chg="ord">
        <pc:chgData name="Mashal Khan" userId="ff208bdd-e69e-4a16-a659-cb1c3d459121" providerId="ADAL" clId="{1A09EF56-0273-4EB9-BF5C-443506DF494F}" dt="2020-09-10T04:13:00.130" v="1961"/>
        <pc:sldMkLst>
          <pc:docMk/>
          <pc:sldMk cId="3297468035" sldId="298"/>
        </pc:sldMkLst>
        <pc:spChg chg="del">
          <ac:chgData name="Mashal Khan" userId="ff208bdd-e69e-4a16-a659-cb1c3d459121" providerId="ADAL" clId="{1A09EF56-0273-4EB9-BF5C-443506DF494F}" dt="2020-09-09T17:14:27.812" v="1108" actId="478"/>
          <ac:spMkLst>
            <pc:docMk/>
            <pc:sldMk cId="3297468035" sldId="298"/>
            <ac:spMk id="2" creationId="{F4A65E9E-114B-41C3-B332-ACC0E526AD54}"/>
          </ac:spMkLst>
        </pc:spChg>
        <pc:spChg chg="mod">
          <ac:chgData name="Mashal Khan" userId="ff208bdd-e69e-4a16-a659-cb1c3d459121" providerId="ADAL" clId="{1A09EF56-0273-4EB9-BF5C-443506DF494F}" dt="2020-09-09T17:16:20.760" v="1156" actId="20577"/>
          <ac:spMkLst>
            <pc:docMk/>
            <pc:sldMk cId="3297468035" sldId="298"/>
            <ac:spMk id="3" creationId="{8834533F-25CE-4002-9A5D-A3CC874320F8}"/>
          </ac:spMkLst>
        </pc:spChg>
      </pc:sldChg>
      <pc:sldChg chg="addSp delSp modSp new del mod ord">
        <pc:chgData name="Mashal Khan" userId="ff208bdd-e69e-4a16-a659-cb1c3d459121" providerId="ADAL" clId="{1A09EF56-0273-4EB9-BF5C-443506DF494F}" dt="2020-09-09T17:25:11.025" v="1354" actId="47"/>
        <pc:sldMkLst>
          <pc:docMk/>
          <pc:sldMk cId="3654665388" sldId="299"/>
        </pc:sldMkLst>
        <pc:spChg chg="del">
          <ac:chgData name="Mashal Khan" userId="ff208bdd-e69e-4a16-a659-cb1c3d459121" providerId="ADAL" clId="{1A09EF56-0273-4EB9-BF5C-443506DF494F}" dt="2020-09-09T17:22:38.160" v="1326" actId="478"/>
          <ac:spMkLst>
            <pc:docMk/>
            <pc:sldMk cId="3654665388" sldId="299"/>
            <ac:spMk id="2" creationId="{EBD27929-15BF-454A-91B5-47E9EEB9E7B7}"/>
          </ac:spMkLst>
        </pc:spChg>
        <pc:spChg chg="del">
          <ac:chgData name="Mashal Khan" userId="ff208bdd-e69e-4a16-a659-cb1c3d459121" providerId="ADAL" clId="{1A09EF56-0273-4EB9-BF5C-443506DF494F}" dt="2020-09-09T17:22:35.012" v="1325" actId="22"/>
          <ac:spMkLst>
            <pc:docMk/>
            <pc:sldMk cId="3654665388" sldId="299"/>
            <ac:spMk id="3" creationId="{804DC853-813E-4E60-8AC7-84482C06A744}"/>
          </ac:spMkLst>
        </pc:spChg>
        <pc:picChg chg="add mod ord">
          <ac:chgData name="Mashal Khan" userId="ff208bdd-e69e-4a16-a659-cb1c3d459121" providerId="ADAL" clId="{1A09EF56-0273-4EB9-BF5C-443506DF494F}" dt="2020-09-09T17:22:48.383" v="1328" actId="14100"/>
          <ac:picMkLst>
            <pc:docMk/>
            <pc:sldMk cId="3654665388" sldId="299"/>
            <ac:picMk id="5" creationId="{1CA2DBE1-0DEE-404C-8E1B-FC3D93E1313E}"/>
          </ac:picMkLst>
        </pc:picChg>
      </pc:sldChg>
      <pc:sldChg chg="addSp delSp modSp add mod ord">
        <pc:chgData name="Mashal Khan" userId="ff208bdd-e69e-4a16-a659-cb1c3d459121" providerId="ADAL" clId="{1A09EF56-0273-4EB9-BF5C-443506DF494F}" dt="2020-09-10T04:11:21.250" v="1951"/>
        <pc:sldMkLst>
          <pc:docMk/>
          <pc:sldMk cId="902175521" sldId="300"/>
        </pc:sldMkLst>
        <pc:spChg chg="del">
          <ac:chgData name="Mashal Khan" userId="ff208bdd-e69e-4a16-a659-cb1c3d459121" providerId="ADAL" clId="{1A09EF56-0273-4EB9-BF5C-443506DF494F}" dt="2020-09-09T17:25:25.380" v="1360" actId="478"/>
          <ac:spMkLst>
            <pc:docMk/>
            <pc:sldMk cId="902175521" sldId="300"/>
            <ac:spMk id="2" creationId="{27115C7F-0298-4C0B-A263-A0C3BF2909F7}"/>
          </ac:spMkLst>
        </pc:spChg>
        <pc:spChg chg="mod">
          <ac:chgData name="Mashal Khan" userId="ff208bdd-e69e-4a16-a659-cb1c3d459121" providerId="ADAL" clId="{1A09EF56-0273-4EB9-BF5C-443506DF494F}" dt="2020-09-09T17:25:31.718" v="1363" actId="27636"/>
          <ac:spMkLst>
            <pc:docMk/>
            <pc:sldMk cId="902175521" sldId="300"/>
            <ac:spMk id="3" creationId="{B25796D1-0925-4881-9546-F0F8841C383B}"/>
          </ac:spMkLst>
        </pc:spChg>
        <pc:spChg chg="add del mod">
          <ac:chgData name="Mashal Khan" userId="ff208bdd-e69e-4a16-a659-cb1c3d459121" providerId="ADAL" clId="{1A09EF56-0273-4EB9-BF5C-443506DF494F}" dt="2020-09-09T17:25:28.723" v="1361" actId="478"/>
          <ac:spMkLst>
            <pc:docMk/>
            <pc:sldMk cId="902175521" sldId="300"/>
            <ac:spMk id="5" creationId="{11BDBBC6-95AE-4025-9F37-4B1B2A46468D}"/>
          </ac:spMkLst>
        </pc:spChg>
      </pc:sldChg>
      <pc:sldChg chg="addSp delSp modSp new mod">
        <pc:chgData name="Mashal Khan" userId="ff208bdd-e69e-4a16-a659-cb1c3d459121" providerId="ADAL" clId="{1A09EF56-0273-4EB9-BF5C-443506DF494F}" dt="2020-09-09T17:28:57.960" v="1375" actId="14100"/>
        <pc:sldMkLst>
          <pc:docMk/>
          <pc:sldMk cId="650948745" sldId="301"/>
        </pc:sldMkLst>
        <pc:spChg chg="del">
          <ac:chgData name="Mashal Khan" userId="ff208bdd-e69e-4a16-a659-cb1c3d459121" providerId="ADAL" clId="{1A09EF56-0273-4EB9-BF5C-443506DF494F}" dt="2020-09-09T17:28:33.887" v="1371" actId="478"/>
          <ac:spMkLst>
            <pc:docMk/>
            <pc:sldMk cId="650948745" sldId="301"/>
            <ac:spMk id="2" creationId="{F4362833-51B0-4F83-83C5-934F37BDB366}"/>
          </ac:spMkLst>
        </pc:spChg>
        <pc:spChg chg="del">
          <ac:chgData name="Mashal Khan" userId="ff208bdd-e69e-4a16-a659-cb1c3d459121" providerId="ADAL" clId="{1A09EF56-0273-4EB9-BF5C-443506DF494F}" dt="2020-09-09T17:28:29.818" v="1370" actId="22"/>
          <ac:spMkLst>
            <pc:docMk/>
            <pc:sldMk cId="650948745" sldId="301"/>
            <ac:spMk id="3" creationId="{0BEDC996-1C54-4A26-B217-9154AA5CDEC5}"/>
          </ac:spMkLst>
        </pc:spChg>
        <pc:picChg chg="add mod ord">
          <ac:chgData name="Mashal Khan" userId="ff208bdd-e69e-4a16-a659-cb1c3d459121" providerId="ADAL" clId="{1A09EF56-0273-4EB9-BF5C-443506DF494F}" dt="2020-09-09T17:28:57.960" v="1375" actId="14100"/>
          <ac:picMkLst>
            <pc:docMk/>
            <pc:sldMk cId="650948745" sldId="301"/>
            <ac:picMk id="5" creationId="{6A9E4FF7-3F86-4202-9941-B0841BEF4A37}"/>
          </ac:picMkLst>
        </pc:picChg>
      </pc:sldChg>
      <pc:sldChg chg="modSp new mod">
        <pc:chgData name="Mashal Khan" userId="ff208bdd-e69e-4a16-a659-cb1c3d459121" providerId="ADAL" clId="{1A09EF56-0273-4EB9-BF5C-443506DF494F}" dt="2020-09-09T17:40:21.818" v="1491" actId="27636"/>
        <pc:sldMkLst>
          <pc:docMk/>
          <pc:sldMk cId="1824495243" sldId="302"/>
        </pc:sldMkLst>
        <pc:spChg chg="mod">
          <ac:chgData name="Mashal Khan" userId="ff208bdd-e69e-4a16-a659-cb1c3d459121" providerId="ADAL" clId="{1A09EF56-0273-4EB9-BF5C-443506DF494F}" dt="2020-09-09T17:39:17.177" v="1468" actId="20577"/>
          <ac:spMkLst>
            <pc:docMk/>
            <pc:sldMk cId="1824495243" sldId="302"/>
            <ac:spMk id="2" creationId="{5CC329F1-DE49-48C0-BB8F-6A0E82223C53}"/>
          </ac:spMkLst>
        </pc:spChg>
        <pc:spChg chg="mod">
          <ac:chgData name="Mashal Khan" userId="ff208bdd-e69e-4a16-a659-cb1c3d459121" providerId="ADAL" clId="{1A09EF56-0273-4EB9-BF5C-443506DF494F}" dt="2020-09-09T17:40:21.818" v="1491" actId="27636"/>
          <ac:spMkLst>
            <pc:docMk/>
            <pc:sldMk cId="1824495243" sldId="302"/>
            <ac:spMk id="3" creationId="{2939A232-304D-41CC-82EC-11EA81CBD999}"/>
          </ac:spMkLst>
        </pc:spChg>
      </pc:sldChg>
      <pc:sldChg chg="delSp modSp new mod ord">
        <pc:chgData name="Mashal Khan" userId="ff208bdd-e69e-4a16-a659-cb1c3d459121" providerId="ADAL" clId="{1A09EF56-0273-4EB9-BF5C-443506DF494F}" dt="2020-09-10T04:11:02.370" v="1949"/>
        <pc:sldMkLst>
          <pc:docMk/>
          <pc:sldMk cId="2413698846" sldId="303"/>
        </pc:sldMkLst>
        <pc:spChg chg="del">
          <ac:chgData name="Mashal Khan" userId="ff208bdd-e69e-4a16-a659-cb1c3d459121" providerId="ADAL" clId="{1A09EF56-0273-4EB9-BF5C-443506DF494F}" dt="2020-09-09T17:30:49.267" v="1424" actId="478"/>
          <ac:spMkLst>
            <pc:docMk/>
            <pc:sldMk cId="2413698846" sldId="303"/>
            <ac:spMk id="2" creationId="{AF0E1BD2-55F3-486F-BA96-DA8049E49282}"/>
          </ac:spMkLst>
        </pc:spChg>
        <pc:spChg chg="mod">
          <ac:chgData name="Mashal Khan" userId="ff208bdd-e69e-4a16-a659-cb1c3d459121" providerId="ADAL" clId="{1A09EF56-0273-4EB9-BF5C-443506DF494F}" dt="2020-09-09T17:31:43.781" v="1445" actId="113"/>
          <ac:spMkLst>
            <pc:docMk/>
            <pc:sldMk cId="2413698846" sldId="303"/>
            <ac:spMk id="3" creationId="{387EB4A1-BA26-4794-B98B-AB0A7EF1DFDE}"/>
          </ac:spMkLst>
        </pc:spChg>
      </pc:sldChg>
      <pc:sldChg chg="addSp delSp modSp new mod">
        <pc:chgData name="Mashal Khan" userId="ff208bdd-e69e-4a16-a659-cb1c3d459121" providerId="ADAL" clId="{1A09EF56-0273-4EB9-BF5C-443506DF494F}" dt="2020-09-09T17:41:28.135" v="1498" actId="14100"/>
        <pc:sldMkLst>
          <pc:docMk/>
          <pc:sldMk cId="2531598201" sldId="304"/>
        </pc:sldMkLst>
        <pc:spChg chg="del">
          <ac:chgData name="Mashal Khan" userId="ff208bdd-e69e-4a16-a659-cb1c3d459121" providerId="ADAL" clId="{1A09EF56-0273-4EB9-BF5C-443506DF494F}" dt="2020-09-09T17:41:10.345" v="1494" actId="478"/>
          <ac:spMkLst>
            <pc:docMk/>
            <pc:sldMk cId="2531598201" sldId="304"/>
            <ac:spMk id="2" creationId="{3238FFAC-7B56-47D8-B771-2D0EBBEA61EA}"/>
          </ac:spMkLst>
        </pc:spChg>
        <pc:spChg chg="del">
          <ac:chgData name="Mashal Khan" userId="ff208bdd-e69e-4a16-a659-cb1c3d459121" providerId="ADAL" clId="{1A09EF56-0273-4EB9-BF5C-443506DF494F}" dt="2020-09-09T17:41:07.822" v="1493" actId="22"/>
          <ac:spMkLst>
            <pc:docMk/>
            <pc:sldMk cId="2531598201" sldId="304"/>
            <ac:spMk id="3" creationId="{DE0F4B1F-6F20-4368-B580-92E8AD5AB12C}"/>
          </ac:spMkLst>
        </pc:spChg>
        <pc:picChg chg="add mod ord">
          <ac:chgData name="Mashal Khan" userId="ff208bdd-e69e-4a16-a659-cb1c3d459121" providerId="ADAL" clId="{1A09EF56-0273-4EB9-BF5C-443506DF494F}" dt="2020-09-09T17:41:28.135" v="1498" actId="14100"/>
          <ac:picMkLst>
            <pc:docMk/>
            <pc:sldMk cId="2531598201" sldId="304"/>
            <ac:picMk id="5" creationId="{04CD70E8-3385-4B7C-82C5-3F070651674D}"/>
          </ac:picMkLst>
        </pc:picChg>
      </pc:sldChg>
      <pc:sldChg chg="add ord">
        <pc:chgData name="Mashal Khan" userId="ff208bdd-e69e-4a16-a659-cb1c3d459121" providerId="ADAL" clId="{1A09EF56-0273-4EB9-BF5C-443506DF494F}" dt="2020-09-09T17:44:48.848" v="1503"/>
        <pc:sldMkLst>
          <pc:docMk/>
          <pc:sldMk cId="522125939" sldId="305"/>
        </pc:sldMkLst>
      </pc:sldChg>
      <pc:sldChg chg="addSp modSp new mod">
        <pc:chgData name="Mashal Khan" userId="ff208bdd-e69e-4a16-a659-cb1c3d459121" providerId="ADAL" clId="{1A09EF56-0273-4EB9-BF5C-443506DF494F}" dt="2020-09-09T17:52:28.693" v="1546" actId="14100"/>
        <pc:sldMkLst>
          <pc:docMk/>
          <pc:sldMk cId="140982329" sldId="306"/>
        </pc:sldMkLst>
        <pc:spChg chg="mod">
          <ac:chgData name="Mashal Khan" userId="ff208bdd-e69e-4a16-a659-cb1c3d459121" providerId="ADAL" clId="{1A09EF56-0273-4EB9-BF5C-443506DF494F}" dt="2020-09-09T17:47:57.613" v="1516" actId="20577"/>
          <ac:spMkLst>
            <pc:docMk/>
            <pc:sldMk cId="140982329" sldId="306"/>
            <ac:spMk id="2" creationId="{1559DCC9-D521-4144-859A-32818A35BC53}"/>
          </ac:spMkLst>
        </pc:spChg>
        <pc:spChg chg="mod">
          <ac:chgData name="Mashal Khan" userId="ff208bdd-e69e-4a16-a659-cb1c3d459121" providerId="ADAL" clId="{1A09EF56-0273-4EB9-BF5C-443506DF494F}" dt="2020-09-09T17:51:55.048" v="1541" actId="20577"/>
          <ac:spMkLst>
            <pc:docMk/>
            <pc:sldMk cId="140982329" sldId="306"/>
            <ac:spMk id="3" creationId="{699E8CAF-820F-438F-927D-93C947885E11}"/>
          </ac:spMkLst>
        </pc:spChg>
        <pc:picChg chg="add mod">
          <ac:chgData name="Mashal Khan" userId="ff208bdd-e69e-4a16-a659-cb1c3d459121" providerId="ADAL" clId="{1A09EF56-0273-4EB9-BF5C-443506DF494F}" dt="2020-09-09T17:52:28.693" v="1546" actId="14100"/>
          <ac:picMkLst>
            <pc:docMk/>
            <pc:sldMk cId="140982329" sldId="306"/>
            <ac:picMk id="5" creationId="{0C7CC768-0750-4B68-BE55-C2A83E860D0B}"/>
          </ac:picMkLst>
        </pc:picChg>
      </pc:sldChg>
      <pc:sldChg chg="delSp modSp new del mod">
        <pc:chgData name="Mashal Khan" userId="ff208bdd-e69e-4a16-a659-cb1c3d459121" providerId="ADAL" clId="{1A09EF56-0273-4EB9-BF5C-443506DF494F}" dt="2020-09-09T17:51:05.066" v="1525" actId="47"/>
        <pc:sldMkLst>
          <pc:docMk/>
          <pc:sldMk cId="1427314653" sldId="307"/>
        </pc:sldMkLst>
        <pc:spChg chg="del">
          <ac:chgData name="Mashal Khan" userId="ff208bdd-e69e-4a16-a659-cb1c3d459121" providerId="ADAL" clId="{1A09EF56-0273-4EB9-BF5C-443506DF494F}" dt="2020-09-09T17:49:26.989" v="1520" actId="478"/>
          <ac:spMkLst>
            <pc:docMk/>
            <pc:sldMk cId="1427314653" sldId="307"/>
            <ac:spMk id="2" creationId="{183E3F6A-8E6D-4031-A677-FA251670E72F}"/>
          </ac:spMkLst>
        </pc:spChg>
        <pc:spChg chg="mod">
          <ac:chgData name="Mashal Khan" userId="ff208bdd-e69e-4a16-a659-cb1c3d459121" providerId="ADAL" clId="{1A09EF56-0273-4EB9-BF5C-443506DF494F}" dt="2020-09-09T17:50:59.014" v="1523" actId="21"/>
          <ac:spMkLst>
            <pc:docMk/>
            <pc:sldMk cId="1427314653" sldId="307"/>
            <ac:spMk id="3" creationId="{A62831F7-DAAF-405C-A210-48CAB8CCDC4F}"/>
          </ac:spMkLst>
        </pc:spChg>
      </pc:sldChg>
      <pc:sldChg chg="addSp delSp modSp new mod modNotesTx">
        <pc:chgData name="Mashal Khan" userId="ff208bdd-e69e-4a16-a659-cb1c3d459121" providerId="ADAL" clId="{1A09EF56-0273-4EB9-BF5C-443506DF494F}" dt="2020-09-09T17:54:26.597" v="1611" actId="20577"/>
        <pc:sldMkLst>
          <pc:docMk/>
          <pc:sldMk cId="1571890529" sldId="307"/>
        </pc:sldMkLst>
        <pc:spChg chg="del">
          <ac:chgData name="Mashal Khan" userId="ff208bdd-e69e-4a16-a659-cb1c3d459121" providerId="ADAL" clId="{1A09EF56-0273-4EB9-BF5C-443506DF494F}" dt="2020-09-09T17:53:08.324" v="1549" actId="478"/>
          <ac:spMkLst>
            <pc:docMk/>
            <pc:sldMk cId="1571890529" sldId="307"/>
            <ac:spMk id="2" creationId="{679D9A8B-F686-4626-8595-6D2F4303BA48}"/>
          </ac:spMkLst>
        </pc:spChg>
        <pc:spChg chg="del">
          <ac:chgData name="Mashal Khan" userId="ff208bdd-e69e-4a16-a659-cb1c3d459121" providerId="ADAL" clId="{1A09EF56-0273-4EB9-BF5C-443506DF494F}" dt="2020-09-09T17:53:05.272" v="1548" actId="22"/>
          <ac:spMkLst>
            <pc:docMk/>
            <pc:sldMk cId="1571890529" sldId="307"/>
            <ac:spMk id="3" creationId="{41FC1A53-2B93-4D87-8FCB-4DE83D2F1F68}"/>
          </ac:spMkLst>
        </pc:spChg>
        <pc:picChg chg="add mod ord">
          <ac:chgData name="Mashal Khan" userId="ff208bdd-e69e-4a16-a659-cb1c3d459121" providerId="ADAL" clId="{1A09EF56-0273-4EB9-BF5C-443506DF494F}" dt="2020-09-09T17:53:28.022" v="1554" actId="14100"/>
          <ac:picMkLst>
            <pc:docMk/>
            <pc:sldMk cId="1571890529" sldId="307"/>
            <ac:picMk id="5" creationId="{69DD44DF-A7EB-4DE5-AC11-3E3362153DCF}"/>
          </ac:picMkLst>
        </pc:picChg>
      </pc:sldChg>
      <pc:sldChg chg="modSp new mod modNotesTx">
        <pc:chgData name="Mashal Khan" userId="ff208bdd-e69e-4a16-a659-cb1c3d459121" providerId="ADAL" clId="{1A09EF56-0273-4EB9-BF5C-443506DF494F}" dt="2020-09-09T18:00:55.667" v="1947" actId="20577"/>
        <pc:sldMkLst>
          <pc:docMk/>
          <pc:sldMk cId="2280185368" sldId="308"/>
        </pc:sldMkLst>
        <pc:spChg chg="mod">
          <ac:chgData name="Mashal Khan" userId="ff208bdd-e69e-4a16-a659-cb1c3d459121" providerId="ADAL" clId="{1A09EF56-0273-4EB9-BF5C-443506DF494F}" dt="2020-09-09T17:58:56.021" v="1630" actId="20577"/>
          <ac:spMkLst>
            <pc:docMk/>
            <pc:sldMk cId="2280185368" sldId="308"/>
            <ac:spMk id="2" creationId="{08F9696B-EC18-4AE2-AC84-D623588486BA}"/>
          </ac:spMkLst>
        </pc:spChg>
        <pc:spChg chg="mod">
          <ac:chgData name="Mashal Khan" userId="ff208bdd-e69e-4a16-a659-cb1c3d459121" providerId="ADAL" clId="{1A09EF56-0273-4EB9-BF5C-443506DF494F}" dt="2020-09-09T18:00:16.212" v="1829" actId="20577"/>
          <ac:spMkLst>
            <pc:docMk/>
            <pc:sldMk cId="2280185368" sldId="308"/>
            <ac:spMk id="3" creationId="{2A45F155-2557-4E84-97EB-5D318405B587}"/>
          </ac:spMkLst>
        </pc:spChg>
      </pc:sldChg>
    </pc:docChg>
  </pc:docChgLst>
  <pc:docChgLst>
    <pc:chgData name="Mashal Khan" userId="ff208bdd-e69e-4a16-a659-cb1c3d459121" providerId="ADAL" clId="{8796AE04-53B8-4AD6-AB5C-58F79AB87B77}"/>
    <pc:docChg chg="undo custSel mod addSld delSld modSld sldOrd delSection modSection">
      <pc:chgData name="Mashal Khan" userId="ff208bdd-e69e-4a16-a659-cb1c3d459121" providerId="ADAL" clId="{8796AE04-53B8-4AD6-AB5C-58F79AB87B77}" dt="2020-09-08T04:19:00.157" v="1553" actId="20577"/>
      <pc:docMkLst>
        <pc:docMk/>
      </pc:docMkLst>
      <pc:sldChg chg="modSp mod">
        <pc:chgData name="Mashal Khan" userId="ff208bdd-e69e-4a16-a659-cb1c3d459121" providerId="ADAL" clId="{8796AE04-53B8-4AD6-AB5C-58F79AB87B77}" dt="2020-09-07T16:32:07.377" v="60" actId="20577"/>
        <pc:sldMkLst>
          <pc:docMk/>
          <pc:sldMk cId="2193967764" sldId="256"/>
        </pc:sldMkLst>
        <pc:spChg chg="mod">
          <ac:chgData name="Mashal Khan" userId="ff208bdd-e69e-4a16-a659-cb1c3d459121" providerId="ADAL" clId="{8796AE04-53B8-4AD6-AB5C-58F79AB87B77}" dt="2020-09-07T16:32:07.377" v="60" actId="20577"/>
          <ac:spMkLst>
            <pc:docMk/>
            <pc:sldMk cId="2193967764" sldId="256"/>
            <ac:spMk id="3" creationId="{548CDEF2-8F98-4802-94BB-396C1AF48E2C}"/>
          </ac:spMkLst>
        </pc:spChg>
      </pc:sldChg>
      <pc:sldChg chg="modSp mod">
        <pc:chgData name="Mashal Khan" userId="ff208bdd-e69e-4a16-a659-cb1c3d459121" providerId="ADAL" clId="{8796AE04-53B8-4AD6-AB5C-58F79AB87B77}" dt="2020-09-07T17:55:48.459" v="1539" actId="20577"/>
        <pc:sldMkLst>
          <pc:docMk/>
          <pc:sldMk cId="3053332299" sldId="257"/>
        </pc:sldMkLst>
        <pc:spChg chg="mod">
          <ac:chgData name="Mashal Khan" userId="ff208bdd-e69e-4a16-a659-cb1c3d459121" providerId="ADAL" clId="{8796AE04-53B8-4AD6-AB5C-58F79AB87B77}" dt="2020-09-07T16:02:07.686" v="37" actId="20577"/>
          <ac:spMkLst>
            <pc:docMk/>
            <pc:sldMk cId="3053332299" sldId="257"/>
            <ac:spMk id="2" creationId="{94BE19DD-435E-4E9C-B94A-691616619E95}"/>
          </ac:spMkLst>
        </pc:spChg>
        <pc:spChg chg="mod">
          <ac:chgData name="Mashal Khan" userId="ff208bdd-e69e-4a16-a659-cb1c3d459121" providerId="ADAL" clId="{8796AE04-53B8-4AD6-AB5C-58F79AB87B77}" dt="2020-09-07T17:55:48.459" v="1539" actId="20577"/>
          <ac:spMkLst>
            <pc:docMk/>
            <pc:sldMk cId="3053332299" sldId="257"/>
            <ac:spMk id="3" creationId="{E1956B71-2A2C-43E8-80A2-0722837247B8}"/>
          </ac:spMkLst>
        </pc:spChg>
      </pc:sldChg>
      <pc:sldChg chg="add">
        <pc:chgData name="Mashal Khan" userId="ff208bdd-e69e-4a16-a659-cb1c3d459121" providerId="ADAL" clId="{8796AE04-53B8-4AD6-AB5C-58F79AB87B77}" dt="2020-09-07T16:35:31.612" v="180"/>
        <pc:sldMkLst>
          <pc:docMk/>
          <pc:sldMk cId="0" sldId="258"/>
        </pc:sldMkLst>
      </pc:sldChg>
      <pc:sldChg chg="del">
        <pc:chgData name="Mashal Khan" userId="ff208bdd-e69e-4a16-a659-cb1c3d459121" providerId="ADAL" clId="{8796AE04-53B8-4AD6-AB5C-58F79AB87B77}" dt="2020-09-07T16:01:36.688" v="0" actId="47"/>
        <pc:sldMkLst>
          <pc:docMk/>
          <pc:sldMk cId="4096310801" sldId="258"/>
        </pc:sldMkLst>
      </pc:sldChg>
      <pc:sldChg chg="add">
        <pc:chgData name="Mashal Khan" userId="ff208bdd-e69e-4a16-a659-cb1c3d459121" providerId="ADAL" clId="{8796AE04-53B8-4AD6-AB5C-58F79AB87B77}" dt="2020-09-07T16:35:31.612" v="180"/>
        <pc:sldMkLst>
          <pc:docMk/>
          <pc:sldMk cId="0" sldId="259"/>
        </pc:sldMkLst>
      </pc:sldChg>
      <pc:sldChg chg="del">
        <pc:chgData name="Mashal Khan" userId="ff208bdd-e69e-4a16-a659-cb1c3d459121" providerId="ADAL" clId="{8796AE04-53B8-4AD6-AB5C-58F79AB87B77}" dt="2020-09-07T16:01:36.688" v="0" actId="47"/>
        <pc:sldMkLst>
          <pc:docMk/>
          <pc:sldMk cId="688302007" sldId="259"/>
        </pc:sldMkLst>
      </pc:sldChg>
      <pc:sldChg chg="del">
        <pc:chgData name="Mashal Khan" userId="ff208bdd-e69e-4a16-a659-cb1c3d459121" providerId="ADAL" clId="{8796AE04-53B8-4AD6-AB5C-58F79AB87B77}" dt="2020-09-07T16:01:36.688" v="0" actId="47"/>
        <pc:sldMkLst>
          <pc:docMk/>
          <pc:sldMk cId="154785187" sldId="260"/>
        </pc:sldMkLst>
      </pc:sldChg>
      <pc:sldChg chg="del">
        <pc:chgData name="Mashal Khan" userId="ff208bdd-e69e-4a16-a659-cb1c3d459121" providerId="ADAL" clId="{8796AE04-53B8-4AD6-AB5C-58F79AB87B77}" dt="2020-09-07T17:54:51.745" v="1442" actId="47"/>
        <pc:sldMkLst>
          <pc:docMk/>
          <pc:sldMk cId="3009507034" sldId="261"/>
        </pc:sldMkLst>
      </pc:sldChg>
      <pc:sldChg chg="del">
        <pc:chgData name="Mashal Khan" userId="ff208bdd-e69e-4a16-a659-cb1c3d459121" providerId="ADAL" clId="{8796AE04-53B8-4AD6-AB5C-58F79AB87B77}" dt="2020-09-07T16:01:36.688" v="0" actId="47"/>
        <pc:sldMkLst>
          <pc:docMk/>
          <pc:sldMk cId="140727911" sldId="262"/>
        </pc:sldMkLst>
      </pc:sldChg>
      <pc:sldChg chg="add">
        <pc:chgData name="Mashal Khan" userId="ff208bdd-e69e-4a16-a659-cb1c3d459121" providerId="ADAL" clId="{8796AE04-53B8-4AD6-AB5C-58F79AB87B77}" dt="2020-09-07T16:35:31.612" v="180"/>
        <pc:sldMkLst>
          <pc:docMk/>
          <pc:sldMk cId="0" sldId="263"/>
        </pc:sldMkLst>
      </pc:sldChg>
      <pc:sldChg chg="del">
        <pc:chgData name="Mashal Khan" userId="ff208bdd-e69e-4a16-a659-cb1c3d459121" providerId="ADAL" clId="{8796AE04-53B8-4AD6-AB5C-58F79AB87B77}" dt="2020-09-07T16:01:36.688" v="0" actId="47"/>
        <pc:sldMkLst>
          <pc:docMk/>
          <pc:sldMk cId="2080120403" sldId="263"/>
        </pc:sldMkLst>
      </pc:sldChg>
      <pc:sldChg chg="addSp delSp modSp new mod setBg">
        <pc:chgData name="Mashal Khan" userId="ff208bdd-e69e-4a16-a659-cb1c3d459121" providerId="ADAL" clId="{8796AE04-53B8-4AD6-AB5C-58F79AB87B77}" dt="2020-09-07T16:46:21.969" v="551" actId="26606"/>
        <pc:sldMkLst>
          <pc:docMk/>
          <pc:sldMk cId="406455083" sldId="264"/>
        </pc:sldMkLst>
        <pc:spChg chg="mod">
          <ac:chgData name="Mashal Khan" userId="ff208bdd-e69e-4a16-a659-cb1c3d459121" providerId="ADAL" clId="{8796AE04-53B8-4AD6-AB5C-58F79AB87B77}" dt="2020-09-07T16:46:21.969" v="551" actId="26606"/>
          <ac:spMkLst>
            <pc:docMk/>
            <pc:sldMk cId="406455083" sldId="264"/>
            <ac:spMk id="2" creationId="{EDB4D9BD-7710-4E0F-9749-1B74C4304B1B}"/>
          </ac:spMkLst>
        </pc:spChg>
        <pc:spChg chg="add del mod">
          <ac:chgData name="Mashal Khan" userId="ff208bdd-e69e-4a16-a659-cb1c3d459121" providerId="ADAL" clId="{8796AE04-53B8-4AD6-AB5C-58F79AB87B77}" dt="2020-09-07T16:46:21.969" v="551" actId="26606"/>
          <ac:spMkLst>
            <pc:docMk/>
            <pc:sldMk cId="406455083" sldId="264"/>
            <ac:spMk id="3" creationId="{41AE2EE6-621A-4251-A937-39C4B1F84EA7}"/>
          </ac:spMkLst>
        </pc:spChg>
        <pc:spChg chg="add del">
          <ac:chgData name="Mashal Khan" userId="ff208bdd-e69e-4a16-a659-cb1c3d459121" providerId="ADAL" clId="{8796AE04-53B8-4AD6-AB5C-58F79AB87B77}" dt="2020-09-07T16:46:21.943" v="550" actId="26606"/>
          <ac:spMkLst>
            <pc:docMk/>
            <pc:sldMk cId="406455083" sldId="264"/>
            <ac:spMk id="9" creationId="{E5F17139-31EE-46AC-B04F-DBBD852DD6CB}"/>
          </ac:spMkLst>
        </pc:spChg>
        <pc:spChg chg="add del">
          <ac:chgData name="Mashal Khan" userId="ff208bdd-e69e-4a16-a659-cb1c3d459121" providerId="ADAL" clId="{8796AE04-53B8-4AD6-AB5C-58F79AB87B77}" dt="2020-09-07T16:46:21.943" v="550" actId="26606"/>
          <ac:spMkLst>
            <pc:docMk/>
            <pc:sldMk cId="406455083" sldId="264"/>
            <ac:spMk id="11" creationId="{C1D72A4A-771D-4FE0-A07E-D0DAF4D69C4C}"/>
          </ac:spMkLst>
        </pc:spChg>
        <pc:spChg chg="add del">
          <ac:chgData name="Mashal Khan" userId="ff208bdd-e69e-4a16-a659-cb1c3d459121" providerId="ADAL" clId="{8796AE04-53B8-4AD6-AB5C-58F79AB87B77}" dt="2020-09-07T16:46:21.943" v="550" actId="26606"/>
          <ac:spMkLst>
            <pc:docMk/>
            <pc:sldMk cId="406455083" sldId="264"/>
            <ac:spMk id="13" creationId="{05BB7246-8AFD-47FC-A1F4-491E0167E208}"/>
          </ac:spMkLst>
        </pc:spChg>
        <pc:spChg chg="add del">
          <ac:chgData name="Mashal Khan" userId="ff208bdd-e69e-4a16-a659-cb1c3d459121" providerId="ADAL" clId="{8796AE04-53B8-4AD6-AB5C-58F79AB87B77}" dt="2020-09-07T16:46:21.943" v="550" actId="26606"/>
          <ac:spMkLst>
            <pc:docMk/>
            <pc:sldMk cId="406455083" sldId="264"/>
            <ac:spMk id="15" creationId="{0A6DF2E7-0906-4F1E-9B28-48B1A4D8E038}"/>
          </ac:spMkLst>
        </pc:spChg>
        <pc:spChg chg="add del">
          <ac:chgData name="Mashal Khan" userId="ff208bdd-e69e-4a16-a659-cb1c3d459121" providerId="ADAL" clId="{8796AE04-53B8-4AD6-AB5C-58F79AB87B77}" dt="2020-09-07T16:46:21.943" v="550" actId="26606"/>
          <ac:spMkLst>
            <pc:docMk/>
            <pc:sldMk cId="406455083" sldId="264"/>
            <ac:spMk id="17" creationId="{684FEC42-F70A-4505-A5DF-EC67268FE9B9}"/>
          </ac:spMkLst>
        </pc:spChg>
        <pc:spChg chg="add del">
          <ac:chgData name="Mashal Khan" userId="ff208bdd-e69e-4a16-a659-cb1c3d459121" providerId="ADAL" clId="{8796AE04-53B8-4AD6-AB5C-58F79AB87B77}" dt="2020-09-07T16:46:21.943" v="550" actId="26606"/>
          <ac:spMkLst>
            <pc:docMk/>
            <pc:sldMk cId="406455083" sldId="264"/>
            <ac:spMk id="19" creationId="{7D10AF26-17A2-4FA8-824A-F78507AF664C}"/>
          </ac:spMkLst>
        </pc:spChg>
        <pc:spChg chg="add">
          <ac:chgData name="Mashal Khan" userId="ff208bdd-e69e-4a16-a659-cb1c3d459121" providerId="ADAL" clId="{8796AE04-53B8-4AD6-AB5C-58F79AB87B77}" dt="2020-09-07T16:46:21.969" v="551" actId="26606"/>
          <ac:spMkLst>
            <pc:docMk/>
            <pc:sldMk cId="406455083" sldId="264"/>
            <ac:spMk id="21" creationId="{E5F17139-31EE-46AC-B04F-DBBD852DD6CB}"/>
          </ac:spMkLst>
        </pc:spChg>
        <pc:spChg chg="add">
          <ac:chgData name="Mashal Khan" userId="ff208bdd-e69e-4a16-a659-cb1c3d459121" providerId="ADAL" clId="{8796AE04-53B8-4AD6-AB5C-58F79AB87B77}" dt="2020-09-07T16:46:21.969" v="551" actId="26606"/>
          <ac:spMkLst>
            <pc:docMk/>
            <pc:sldMk cId="406455083" sldId="264"/>
            <ac:spMk id="22" creationId="{131DCBDB-1D4A-4E79-8172-CF12FCDE5754}"/>
          </ac:spMkLst>
        </pc:spChg>
        <pc:spChg chg="add">
          <ac:chgData name="Mashal Khan" userId="ff208bdd-e69e-4a16-a659-cb1c3d459121" providerId="ADAL" clId="{8796AE04-53B8-4AD6-AB5C-58F79AB87B77}" dt="2020-09-07T16:46:21.969" v="551" actId="26606"/>
          <ac:spMkLst>
            <pc:docMk/>
            <pc:sldMk cId="406455083" sldId="264"/>
            <ac:spMk id="23" creationId="{EF578ED8-0692-496C-9844-F1CFDEAAF294}"/>
          </ac:spMkLst>
        </pc:spChg>
        <pc:spChg chg="add">
          <ac:chgData name="Mashal Khan" userId="ff208bdd-e69e-4a16-a659-cb1c3d459121" providerId="ADAL" clId="{8796AE04-53B8-4AD6-AB5C-58F79AB87B77}" dt="2020-09-07T16:46:21.969" v="551" actId="26606"/>
          <ac:spMkLst>
            <pc:docMk/>
            <pc:sldMk cId="406455083" sldId="264"/>
            <ac:spMk id="24" creationId="{E89EC82A-BD1A-426B-955B-77D53704B1FC}"/>
          </ac:spMkLst>
        </pc:spChg>
        <pc:spChg chg="add">
          <ac:chgData name="Mashal Khan" userId="ff208bdd-e69e-4a16-a659-cb1c3d459121" providerId="ADAL" clId="{8796AE04-53B8-4AD6-AB5C-58F79AB87B77}" dt="2020-09-07T16:46:21.969" v="551" actId="26606"/>
          <ac:spMkLst>
            <pc:docMk/>
            <pc:sldMk cId="406455083" sldId="264"/>
            <ac:spMk id="25" creationId="{947D6136-395D-4D9F-9898-604E6BDE8E46}"/>
          </ac:spMkLst>
        </pc:spChg>
        <pc:graphicFrameChg chg="add del">
          <ac:chgData name="Mashal Khan" userId="ff208bdd-e69e-4a16-a659-cb1c3d459121" providerId="ADAL" clId="{8796AE04-53B8-4AD6-AB5C-58F79AB87B77}" dt="2020-09-07T16:46:21.943" v="550" actId="26606"/>
          <ac:graphicFrameMkLst>
            <pc:docMk/>
            <pc:sldMk cId="406455083" sldId="264"/>
            <ac:graphicFrameMk id="5" creationId="{7F56EFBB-D1AC-4236-82B7-CDF2CE767DBA}"/>
          </ac:graphicFrameMkLst>
        </pc:graphicFrameChg>
        <pc:graphicFrameChg chg="add">
          <ac:chgData name="Mashal Khan" userId="ff208bdd-e69e-4a16-a659-cb1c3d459121" providerId="ADAL" clId="{8796AE04-53B8-4AD6-AB5C-58F79AB87B77}" dt="2020-09-07T16:46:21.969" v="551" actId="26606"/>
          <ac:graphicFrameMkLst>
            <pc:docMk/>
            <pc:sldMk cId="406455083" sldId="264"/>
            <ac:graphicFrameMk id="26" creationId="{47BE718D-7A24-482B-A7E3-A644B96BF0CB}"/>
          </ac:graphicFrameMkLst>
        </pc:graphicFrameChg>
      </pc:sldChg>
      <pc:sldChg chg="del">
        <pc:chgData name="Mashal Khan" userId="ff208bdd-e69e-4a16-a659-cb1c3d459121" providerId="ADAL" clId="{8796AE04-53B8-4AD6-AB5C-58F79AB87B77}" dt="2020-09-07T16:01:36.688" v="0" actId="47"/>
        <pc:sldMkLst>
          <pc:docMk/>
          <pc:sldMk cId="1776462846" sldId="264"/>
        </pc:sldMkLst>
      </pc:sldChg>
      <pc:sldChg chg="addSp delSp modSp new mod modNotesTx">
        <pc:chgData name="Mashal Khan" userId="ff208bdd-e69e-4a16-a659-cb1c3d459121" providerId="ADAL" clId="{8796AE04-53B8-4AD6-AB5C-58F79AB87B77}" dt="2020-09-07T16:43:45.213" v="527" actId="14100"/>
        <pc:sldMkLst>
          <pc:docMk/>
          <pc:sldMk cId="2752323271" sldId="265"/>
        </pc:sldMkLst>
        <pc:spChg chg="mod">
          <ac:chgData name="Mashal Khan" userId="ff208bdd-e69e-4a16-a659-cb1c3d459121" providerId="ADAL" clId="{8796AE04-53B8-4AD6-AB5C-58F79AB87B77}" dt="2020-09-07T16:43:34.098" v="525" actId="27636"/>
          <ac:spMkLst>
            <pc:docMk/>
            <pc:sldMk cId="2752323271" sldId="265"/>
            <ac:spMk id="2" creationId="{ECE0CD3F-548F-4D9C-91F7-8D883AAB9FB4}"/>
          </ac:spMkLst>
        </pc:spChg>
        <pc:spChg chg="del">
          <ac:chgData name="Mashal Khan" userId="ff208bdd-e69e-4a16-a659-cb1c3d459121" providerId="ADAL" clId="{8796AE04-53B8-4AD6-AB5C-58F79AB87B77}" dt="2020-09-07T16:43:04.118" v="510" actId="22"/>
          <ac:spMkLst>
            <pc:docMk/>
            <pc:sldMk cId="2752323271" sldId="265"/>
            <ac:spMk id="3" creationId="{A0057A0D-8BC7-4F69-8CE6-85EE4CB4A989}"/>
          </ac:spMkLst>
        </pc:spChg>
        <pc:picChg chg="add mod ord">
          <ac:chgData name="Mashal Khan" userId="ff208bdd-e69e-4a16-a659-cb1c3d459121" providerId="ADAL" clId="{8796AE04-53B8-4AD6-AB5C-58F79AB87B77}" dt="2020-09-07T16:43:45.213" v="527" actId="14100"/>
          <ac:picMkLst>
            <pc:docMk/>
            <pc:sldMk cId="2752323271" sldId="265"/>
            <ac:picMk id="5" creationId="{B39549AD-DFEE-4718-9B1D-7C98196F03A7}"/>
          </ac:picMkLst>
        </pc:picChg>
      </pc:sldChg>
      <pc:sldChg chg="del">
        <pc:chgData name="Mashal Khan" userId="ff208bdd-e69e-4a16-a659-cb1c3d459121" providerId="ADAL" clId="{8796AE04-53B8-4AD6-AB5C-58F79AB87B77}" dt="2020-09-07T16:01:36.688" v="0" actId="47"/>
        <pc:sldMkLst>
          <pc:docMk/>
          <pc:sldMk cId="3349071755" sldId="265"/>
        </pc:sldMkLst>
      </pc:sldChg>
      <pc:sldChg chg="del">
        <pc:chgData name="Mashal Khan" userId="ff208bdd-e69e-4a16-a659-cb1c3d459121" providerId="ADAL" clId="{8796AE04-53B8-4AD6-AB5C-58F79AB87B77}" dt="2020-09-07T16:01:36.688" v="0" actId="47"/>
        <pc:sldMkLst>
          <pc:docMk/>
          <pc:sldMk cId="536089091" sldId="266"/>
        </pc:sldMkLst>
      </pc:sldChg>
      <pc:sldChg chg="addSp delSp modSp new mod setBg">
        <pc:chgData name="Mashal Khan" userId="ff208bdd-e69e-4a16-a659-cb1c3d459121" providerId="ADAL" clId="{8796AE04-53B8-4AD6-AB5C-58F79AB87B77}" dt="2020-09-08T04:19:00.157" v="1553" actId="20577"/>
        <pc:sldMkLst>
          <pc:docMk/>
          <pc:sldMk cId="1262384689" sldId="266"/>
        </pc:sldMkLst>
        <pc:spChg chg="mod">
          <ac:chgData name="Mashal Khan" userId="ff208bdd-e69e-4a16-a659-cb1c3d459121" providerId="ADAL" clId="{8796AE04-53B8-4AD6-AB5C-58F79AB87B77}" dt="2020-09-07T17:02:06.334" v="850" actId="26606"/>
          <ac:spMkLst>
            <pc:docMk/>
            <pc:sldMk cId="1262384689" sldId="266"/>
            <ac:spMk id="2" creationId="{C899F834-5D6F-4D97-816F-8645258D51FE}"/>
          </ac:spMkLst>
        </pc:spChg>
        <pc:spChg chg="del mod">
          <ac:chgData name="Mashal Khan" userId="ff208bdd-e69e-4a16-a659-cb1c3d459121" providerId="ADAL" clId="{8796AE04-53B8-4AD6-AB5C-58F79AB87B77}" dt="2020-09-07T16:51:54.117" v="639" actId="26606"/>
          <ac:spMkLst>
            <pc:docMk/>
            <pc:sldMk cId="1262384689" sldId="266"/>
            <ac:spMk id="3" creationId="{845C8961-B9DD-47CF-9B2F-EFCAFF53521B}"/>
          </ac:spMkLst>
        </pc:spChg>
        <pc:spChg chg="add del">
          <ac:chgData name="Mashal Khan" userId="ff208bdd-e69e-4a16-a659-cb1c3d459121" providerId="ADAL" clId="{8796AE04-53B8-4AD6-AB5C-58F79AB87B77}" dt="2020-09-07T16:51:54.087" v="638" actId="26606"/>
          <ac:spMkLst>
            <pc:docMk/>
            <pc:sldMk cId="1262384689" sldId="266"/>
            <ac:spMk id="9" creationId="{5A0118C5-4F8D-4CF4-BADD-53FEACC6C42A}"/>
          </ac:spMkLst>
        </pc:spChg>
        <pc:spChg chg="add del">
          <ac:chgData name="Mashal Khan" userId="ff208bdd-e69e-4a16-a659-cb1c3d459121" providerId="ADAL" clId="{8796AE04-53B8-4AD6-AB5C-58F79AB87B77}" dt="2020-09-07T16:51:54.087" v="638" actId="26606"/>
          <ac:spMkLst>
            <pc:docMk/>
            <pc:sldMk cId="1262384689" sldId="266"/>
            <ac:spMk id="11" creationId="{F98F79A4-A6C7-4101-B1E9-27E05CB7CFA0}"/>
          </ac:spMkLst>
        </pc:spChg>
        <pc:spChg chg="add del">
          <ac:chgData name="Mashal Khan" userId="ff208bdd-e69e-4a16-a659-cb1c3d459121" providerId="ADAL" clId="{8796AE04-53B8-4AD6-AB5C-58F79AB87B77}" dt="2020-09-07T16:51:54.087" v="638" actId="26606"/>
          <ac:spMkLst>
            <pc:docMk/>
            <pc:sldMk cId="1262384689" sldId="266"/>
            <ac:spMk id="13" creationId="{79AFCB35-9C04-4524-A0B1-57FF6865D013}"/>
          </ac:spMkLst>
        </pc:spChg>
        <pc:spChg chg="add del">
          <ac:chgData name="Mashal Khan" userId="ff208bdd-e69e-4a16-a659-cb1c3d459121" providerId="ADAL" clId="{8796AE04-53B8-4AD6-AB5C-58F79AB87B77}" dt="2020-09-07T16:51:54.087" v="638" actId="26606"/>
          <ac:spMkLst>
            <pc:docMk/>
            <pc:sldMk cId="1262384689" sldId="266"/>
            <ac:spMk id="15" creationId="{D11AD2AD-0BA0-4DD3-8EEA-84686A0E718C}"/>
          </ac:spMkLst>
        </pc:spChg>
        <pc:spChg chg="add del">
          <ac:chgData name="Mashal Khan" userId="ff208bdd-e69e-4a16-a659-cb1c3d459121" providerId="ADAL" clId="{8796AE04-53B8-4AD6-AB5C-58F79AB87B77}" dt="2020-09-07T16:51:54.087" v="638" actId="26606"/>
          <ac:spMkLst>
            <pc:docMk/>
            <pc:sldMk cId="1262384689" sldId="266"/>
            <ac:spMk id="17" creationId="{83C8019B-3985-409B-9B87-494B974EE9A2}"/>
          </ac:spMkLst>
        </pc:spChg>
        <pc:spChg chg="add del">
          <ac:chgData name="Mashal Khan" userId="ff208bdd-e69e-4a16-a659-cb1c3d459121" providerId="ADAL" clId="{8796AE04-53B8-4AD6-AB5C-58F79AB87B77}" dt="2020-09-07T16:51:54.087" v="638" actId="26606"/>
          <ac:spMkLst>
            <pc:docMk/>
            <pc:sldMk cId="1262384689" sldId="266"/>
            <ac:spMk id="19" creationId="{9E5C5460-229E-46C8-A712-CC317985420F}"/>
          </ac:spMkLst>
        </pc:spChg>
        <pc:spChg chg="add del">
          <ac:chgData name="Mashal Khan" userId="ff208bdd-e69e-4a16-a659-cb1c3d459121" providerId="ADAL" clId="{8796AE04-53B8-4AD6-AB5C-58F79AB87B77}" dt="2020-09-07T16:51:54.087" v="638" actId="26606"/>
          <ac:spMkLst>
            <pc:docMk/>
            <pc:sldMk cId="1262384689" sldId="266"/>
            <ac:spMk id="21" creationId="{B85A4DB3-61AA-49A1-85A9-B3397CD519AB}"/>
          </ac:spMkLst>
        </pc:spChg>
        <pc:spChg chg="add del">
          <ac:chgData name="Mashal Khan" userId="ff208bdd-e69e-4a16-a659-cb1c3d459121" providerId="ADAL" clId="{8796AE04-53B8-4AD6-AB5C-58F79AB87B77}" dt="2020-09-07T17:02:06.334" v="850" actId="26606"/>
          <ac:spMkLst>
            <pc:docMk/>
            <pc:sldMk cId="1262384689" sldId="266"/>
            <ac:spMk id="30" creationId="{E5F17139-31EE-46AC-B04F-DBBD852DD6CB}"/>
          </ac:spMkLst>
        </pc:spChg>
        <pc:spChg chg="add del">
          <ac:chgData name="Mashal Khan" userId="ff208bdd-e69e-4a16-a659-cb1c3d459121" providerId="ADAL" clId="{8796AE04-53B8-4AD6-AB5C-58F79AB87B77}" dt="2020-09-07T17:02:06.334" v="850" actId="26606"/>
          <ac:spMkLst>
            <pc:docMk/>
            <pc:sldMk cId="1262384689" sldId="266"/>
            <ac:spMk id="33" creationId="{DBBB6517-AFD0-4A58-8B37-F17AB812D2B6}"/>
          </ac:spMkLst>
        </pc:spChg>
        <pc:spChg chg="add del">
          <ac:chgData name="Mashal Khan" userId="ff208bdd-e69e-4a16-a659-cb1c3d459121" providerId="ADAL" clId="{8796AE04-53B8-4AD6-AB5C-58F79AB87B77}" dt="2020-09-07T17:02:06.334" v="850" actId="26606"/>
          <ac:spMkLst>
            <pc:docMk/>
            <pc:sldMk cId="1262384689" sldId="266"/>
            <ac:spMk id="34" creationId="{3E39FCFD-033D-4043-95D9-7FAAAA8E0566}"/>
          </ac:spMkLst>
        </pc:spChg>
        <pc:spChg chg="add del">
          <ac:chgData name="Mashal Khan" userId="ff208bdd-e69e-4a16-a659-cb1c3d459121" providerId="ADAL" clId="{8796AE04-53B8-4AD6-AB5C-58F79AB87B77}" dt="2020-09-07T17:01:51.429" v="845" actId="26606"/>
          <ac:spMkLst>
            <pc:docMk/>
            <pc:sldMk cId="1262384689" sldId="266"/>
            <ac:spMk id="40" creationId="{E5F17139-31EE-46AC-B04F-DBBD852DD6CB}"/>
          </ac:spMkLst>
        </pc:spChg>
        <pc:spChg chg="add del">
          <ac:chgData name="Mashal Khan" userId="ff208bdd-e69e-4a16-a659-cb1c3d459121" providerId="ADAL" clId="{8796AE04-53B8-4AD6-AB5C-58F79AB87B77}" dt="2020-09-07T17:01:51.429" v="845" actId="26606"/>
          <ac:spMkLst>
            <pc:docMk/>
            <pc:sldMk cId="1262384689" sldId="266"/>
            <ac:spMk id="42" creationId="{C1D72A4A-771D-4FE0-A07E-D0DAF4D69C4C}"/>
          </ac:spMkLst>
        </pc:spChg>
        <pc:spChg chg="add del">
          <ac:chgData name="Mashal Khan" userId="ff208bdd-e69e-4a16-a659-cb1c3d459121" providerId="ADAL" clId="{8796AE04-53B8-4AD6-AB5C-58F79AB87B77}" dt="2020-09-07T17:01:51.429" v="845" actId="26606"/>
          <ac:spMkLst>
            <pc:docMk/>
            <pc:sldMk cId="1262384689" sldId="266"/>
            <ac:spMk id="44" creationId="{05BB7246-8AFD-47FC-A1F4-491E0167E208}"/>
          </ac:spMkLst>
        </pc:spChg>
        <pc:spChg chg="add del">
          <ac:chgData name="Mashal Khan" userId="ff208bdd-e69e-4a16-a659-cb1c3d459121" providerId="ADAL" clId="{8796AE04-53B8-4AD6-AB5C-58F79AB87B77}" dt="2020-09-07T17:01:51.429" v="845" actId="26606"/>
          <ac:spMkLst>
            <pc:docMk/>
            <pc:sldMk cId="1262384689" sldId="266"/>
            <ac:spMk id="46" creationId="{0A6DF2E7-0906-4F1E-9B28-48B1A4D8E038}"/>
          </ac:spMkLst>
        </pc:spChg>
        <pc:spChg chg="add del">
          <ac:chgData name="Mashal Khan" userId="ff208bdd-e69e-4a16-a659-cb1c3d459121" providerId="ADAL" clId="{8796AE04-53B8-4AD6-AB5C-58F79AB87B77}" dt="2020-09-07T17:01:51.429" v="845" actId="26606"/>
          <ac:spMkLst>
            <pc:docMk/>
            <pc:sldMk cId="1262384689" sldId="266"/>
            <ac:spMk id="48" creationId="{684FEC42-F70A-4505-A5DF-EC67268FE9B9}"/>
          </ac:spMkLst>
        </pc:spChg>
        <pc:spChg chg="add del">
          <ac:chgData name="Mashal Khan" userId="ff208bdd-e69e-4a16-a659-cb1c3d459121" providerId="ADAL" clId="{8796AE04-53B8-4AD6-AB5C-58F79AB87B77}" dt="2020-09-07T17:01:51.429" v="845" actId="26606"/>
          <ac:spMkLst>
            <pc:docMk/>
            <pc:sldMk cId="1262384689" sldId="266"/>
            <ac:spMk id="50" creationId="{7D10AF26-17A2-4FA8-824A-F78507AF664C}"/>
          </ac:spMkLst>
        </pc:spChg>
        <pc:spChg chg="add del">
          <ac:chgData name="Mashal Khan" userId="ff208bdd-e69e-4a16-a659-cb1c3d459121" providerId="ADAL" clId="{8796AE04-53B8-4AD6-AB5C-58F79AB87B77}" dt="2020-09-07T17:02:01.905" v="847" actId="26606"/>
          <ac:spMkLst>
            <pc:docMk/>
            <pc:sldMk cId="1262384689" sldId="266"/>
            <ac:spMk id="52" creationId="{E5F17139-31EE-46AC-B04F-DBBD852DD6CB}"/>
          </ac:spMkLst>
        </pc:spChg>
        <pc:spChg chg="add del">
          <ac:chgData name="Mashal Khan" userId="ff208bdd-e69e-4a16-a659-cb1c3d459121" providerId="ADAL" clId="{8796AE04-53B8-4AD6-AB5C-58F79AB87B77}" dt="2020-09-07T17:02:01.905" v="847" actId="26606"/>
          <ac:spMkLst>
            <pc:docMk/>
            <pc:sldMk cId="1262384689" sldId="266"/>
            <ac:spMk id="53" creationId="{131DCBDB-1D4A-4E79-8172-CF12FCDE5754}"/>
          </ac:spMkLst>
        </pc:spChg>
        <pc:spChg chg="add del">
          <ac:chgData name="Mashal Khan" userId="ff208bdd-e69e-4a16-a659-cb1c3d459121" providerId="ADAL" clId="{8796AE04-53B8-4AD6-AB5C-58F79AB87B77}" dt="2020-09-07T17:02:01.905" v="847" actId="26606"/>
          <ac:spMkLst>
            <pc:docMk/>
            <pc:sldMk cId="1262384689" sldId="266"/>
            <ac:spMk id="54" creationId="{EF578ED8-0692-496C-9844-F1CFDEAAF294}"/>
          </ac:spMkLst>
        </pc:spChg>
        <pc:spChg chg="add del">
          <ac:chgData name="Mashal Khan" userId="ff208bdd-e69e-4a16-a659-cb1c3d459121" providerId="ADAL" clId="{8796AE04-53B8-4AD6-AB5C-58F79AB87B77}" dt="2020-09-07T17:02:01.905" v="847" actId="26606"/>
          <ac:spMkLst>
            <pc:docMk/>
            <pc:sldMk cId="1262384689" sldId="266"/>
            <ac:spMk id="55" creationId="{E89EC82A-BD1A-426B-955B-77D53704B1FC}"/>
          </ac:spMkLst>
        </pc:spChg>
        <pc:spChg chg="add del">
          <ac:chgData name="Mashal Khan" userId="ff208bdd-e69e-4a16-a659-cb1c3d459121" providerId="ADAL" clId="{8796AE04-53B8-4AD6-AB5C-58F79AB87B77}" dt="2020-09-07T17:02:01.905" v="847" actId="26606"/>
          <ac:spMkLst>
            <pc:docMk/>
            <pc:sldMk cId="1262384689" sldId="266"/>
            <ac:spMk id="56" creationId="{947D6136-395D-4D9F-9898-604E6BDE8E46}"/>
          </ac:spMkLst>
        </pc:spChg>
        <pc:spChg chg="add del">
          <ac:chgData name="Mashal Khan" userId="ff208bdd-e69e-4a16-a659-cb1c3d459121" providerId="ADAL" clId="{8796AE04-53B8-4AD6-AB5C-58F79AB87B77}" dt="2020-09-07T17:02:06.229" v="849" actId="26606"/>
          <ac:spMkLst>
            <pc:docMk/>
            <pc:sldMk cId="1262384689" sldId="266"/>
            <ac:spMk id="58" creationId="{E5F17139-31EE-46AC-B04F-DBBD852DD6CB}"/>
          </ac:spMkLst>
        </pc:spChg>
        <pc:spChg chg="add del">
          <ac:chgData name="Mashal Khan" userId="ff208bdd-e69e-4a16-a659-cb1c3d459121" providerId="ADAL" clId="{8796AE04-53B8-4AD6-AB5C-58F79AB87B77}" dt="2020-09-07T17:02:06.229" v="849" actId="26606"/>
          <ac:spMkLst>
            <pc:docMk/>
            <pc:sldMk cId="1262384689" sldId="266"/>
            <ac:spMk id="59" creationId="{AAD42DD4-86F6-4FD2-869F-32D35E310CF6}"/>
          </ac:spMkLst>
        </pc:spChg>
        <pc:spChg chg="add del">
          <ac:chgData name="Mashal Khan" userId="ff208bdd-e69e-4a16-a659-cb1c3d459121" providerId="ADAL" clId="{8796AE04-53B8-4AD6-AB5C-58F79AB87B77}" dt="2020-09-07T17:02:06.229" v="849" actId="26606"/>
          <ac:spMkLst>
            <pc:docMk/>
            <pc:sldMk cId="1262384689" sldId="266"/>
            <ac:spMk id="60" creationId="{4C36B8C5-0DEB-41B5-911D-572E2E835E3C}"/>
          </ac:spMkLst>
        </pc:spChg>
        <pc:spChg chg="add del">
          <ac:chgData name="Mashal Khan" userId="ff208bdd-e69e-4a16-a659-cb1c3d459121" providerId="ADAL" clId="{8796AE04-53B8-4AD6-AB5C-58F79AB87B77}" dt="2020-09-07T17:02:06.229" v="849" actId="26606"/>
          <ac:spMkLst>
            <pc:docMk/>
            <pc:sldMk cId="1262384689" sldId="266"/>
            <ac:spMk id="61" creationId="{5D1FF148-6725-4278-A9A8-A9A6A3F261CC}"/>
          </ac:spMkLst>
        </pc:spChg>
        <pc:spChg chg="add del">
          <ac:chgData name="Mashal Khan" userId="ff208bdd-e69e-4a16-a659-cb1c3d459121" providerId="ADAL" clId="{8796AE04-53B8-4AD6-AB5C-58F79AB87B77}" dt="2020-09-07T17:02:06.229" v="849" actId="26606"/>
          <ac:spMkLst>
            <pc:docMk/>
            <pc:sldMk cId="1262384689" sldId="266"/>
            <ac:spMk id="62" creationId="{B247507B-4D21-4FF7-B49C-239309CF2A0B}"/>
          </ac:spMkLst>
        </pc:spChg>
        <pc:spChg chg="add">
          <ac:chgData name="Mashal Khan" userId="ff208bdd-e69e-4a16-a659-cb1c3d459121" providerId="ADAL" clId="{8796AE04-53B8-4AD6-AB5C-58F79AB87B77}" dt="2020-09-07T17:02:06.334" v="850" actId="26606"/>
          <ac:spMkLst>
            <pc:docMk/>
            <pc:sldMk cId="1262384689" sldId="266"/>
            <ac:spMk id="64" creationId="{E5F17139-31EE-46AC-B04F-DBBD852DD6CB}"/>
          </ac:spMkLst>
        </pc:spChg>
        <pc:spChg chg="add">
          <ac:chgData name="Mashal Khan" userId="ff208bdd-e69e-4a16-a659-cb1c3d459121" providerId="ADAL" clId="{8796AE04-53B8-4AD6-AB5C-58F79AB87B77}" dt="2020-09-07T17:02:06.334" v="850" actId="26606"/>
          <ac:spMkLst>
            <pc:docMk/>
            <pc:sldMk cId="1262384689" sldId="266"/>
            <ac:spMk id="67" creationId="{DBBB6517-AFD0-4A58-8B37-F17AB812D2B6}"/>
          </ac:spMkLst>
        </pc:spChg>
        <pc:spChg chg="add">
          <ac:chgData name="Mashal Khan" userId="ff208bdd-e69e-4a16-a659-cb1c3d459121" providerId="ADAL" clId="{8796AE04-53B8-4AD6-AB5C-58F79AB87B77}" dt="2020-09-07T17:02:06.334" v="850" actId="26606"/>
          <ac:spMkLst>
            <pc:docMk/>
            <pc:sldMk cId="1262384689" sldId="266"/>
            <ac:spMk id="68" creationId="{3E39FCFD-033D-4043-95D9-7FAAAA8E0566}"/>
          </ac:spMkLst>
        </pc:spChg>
        <pc:grpChg chg="add del">
          <ac:chgData name="Mashal Khan" userId="ff208bdd-e69e-4a16-a659-cb1c3d459121" providerId="ADAL" clId="{8796AE04-53B8-4AD6-AB5C-58F79AB87B77}" dt="2020-09-07T16:51:54.087" v="638" actId="26606"/>
          <ac:grpSpMkLst>
            <pc:docMk/>
            <pc:sldMk cId="1262384689" sldId="266"/>
            <ac:grpSpMk id="23" creationId="{0C156BF8-7FF7-440F-BE2B-417DFFE8BFA5}"/>
          </ac:grpSpMkLst>
        </pc:grpChg>
        <pc:grpChg chg="add del">
          <ac:chgData name="Mashal Khan" userId="ff208bdd-e69e-4a16-a659-cb1c3d459121" providerId="ADAL" clId="{8796AE04-53B8-4AD6-AB5C-58F79AB87B77}" dt="2020-09-07T17:02:06.334" v="850" actId="26606"/>
          <ac:grpSpMkLst>
            <pc:docMk/>
            <pc:sldMk cId="1262384689" sldId="266"/>
            <ac:grpSpMk id="31" creationId="{53883AA7-7F86-41F8-A1D8-06E9886E7632}"/>
          </ac:grpSpMkLst>
        </pc:grpChg>
        <pc:grpChg chg="add">
          <ac:chgData name="Mashal Khan" userId="ff208bdd-e69e-4a16-a659-cb1c3d459121" providerId="ADAL" clId="{8796AE04-53B8-4AD6-AB5C-58F79AB87B77}" dt="2020-09-07T17:02:06.334" v="850" actId="26606"/>
          <ac:grpSpMkLst>
            <pc:docMk/>
            <pc:sldMk cId="1262384689" sldId="266"/>
            <ac:grpSpMk id="65" creationId="{53883AA7-7F86-41F8-A1D8-06E9886E7632}"/>
          </ac:grpSpMkLst>
        </pc:grpChg>
        <pc:graphicFrameChg chg="add mod modGraphic">
          <ac:chgData name="Mashal Khan" userId="ff208bdd-e69e-4a16-a659-cb1c3d459121" providerId="ADAL" clId="{8796AE04-53B8-4AD6-AB5C-58F79AB87B77}" dt="2020-09-08T04:19:00.157" v="1553" actId="20577"/>
          <ac:graphicFrameMkLst>
            <pc:docMk/>
            <pc:sldMk cId="1262384689" sldId="266"/>
            <ac:graphicFrameMk id="35" creationId="{425DBE86-F2B7-442D-9268-4BBAAA85B7F8}"/>
          </ac:graphicFrameMkLst>
        </pc:graphicFrameChg>
        <pc:picChg chg="add del">
          <ac:chgData name="Mashal Khan" userId="ff208bdd-e69e-4a16-a659-cb1c3d459121" providerId="ADAL" clId="{8796AE04-53B8-4AD6-AB5C-58F79AB87B77}" dt="2020-09-07T16:51:54.087" v="638" actId="26606"/>
          <ac:picMkLst>
            <pc:docMk/>
            <pc:sldMk cId="1262384689" sldId="266"/>
            <ac:picMk id="5" creationId="{22488B13-A07F-4327-A67E-6BD9309F0C89}"/>
          </ac:picMkLst>
        </pc:picChg>
      </pc:sldChg>
      <pc:sldChg chg="del">
        <pc:chgData name="Mashal Khan" userId="ff208bdd-e69e-4a16-a659-cb1c3d459121" providerId="ADAL" clId="{8796AE04-53B8-4AD6-AB5C-58F79AB87B77}" dt="2020-09-07T16:01:36.688" v="0" actId="47"/>
        <pc:sldMkLst>
          <pc:docMk/>
          <pc:sldMk cId="499062296" sldId="267"/>
        </pc:sldMkLst>
      </pc:sldChg>
      <pc:sldChg chg="addSp delSp modSp new mod setBg">
        <pc:chgData name="Mashal Khan" userId="ff208bdd-e69e-4a16-a659-cb1c3d459121" providerId="ADAL" clId="{8796AE04-53B8-4AD6-AB5C-58F79AB87B77}" dt="2020-09-07T17:14:49.226" v="973" actId="14100"/>
        <pc:sldMkLst>
          <pc:docMk/>
          <pc:sldMk cId="1869466371" sldId="267"/>
        </pc:sldMkLst>
        <pc:spChg chg="mod">
          <ac:chgData name="Mashal Khan" userId="ff208bdd-e69e-4a16-a659-cb1c3d459121" providerId="ADAL" clId="{8796AE04-53B8-4AD6-AB5C-58F79AB87B77}" dt="2020-09-07T17:14:20.616" v="967" actId="26606"/>
          <ac:spMkLst>
            <pc:docMk/>
            <pc:sldMk cId="1869466371" sldId="267"/>
            <ac:spMk id="2" creationId="{A3A38420-1813-491A-A78D-2FA6033FA440}"/>
          </ac:spMkLst>
        </pc:spChg>
        <pc:spChg chg="add del mod">
          <ac:chgData name="Mashal Khan" userId="ff208bdd-e69e-4a16-a659-cb1c3d459121" providerId="ADAL" clId="{8796AE04-53B8-4AD6-AB5C-58F79AB87B77}" dt="2020-09-07T17:14:20.616" v="967" actId="26606"/>
          <ac:spMkLst>
            <pc:docMk/>
            <pc:sldMk cId="1869466371" sldId="267"/>
            <ac:spMk id="3" creationId="{F3FAD9F2-A307-4361-9048-94A56FFD56DE}"/>
          </ac:spMkLst>
        </pc:spChg>
        <pc:spChg chg="add del">
          <ac:chgData name="Mashal Khan" userId="ff208bdd-e69e-4a16-a659-cb1c3d459121" providerId="ADAL" clId="{8796AE04-53B8-4AD6-AB5C-58F79AB87B77}" dt="2020-09-07T17:14:20.592" v="966" actId="26606"/>
          <ac:spMkLst>
            <pc:docMk/>
            <pc:sldMk cId="1869466371" sldId="267"/>
            <ac:spMk id="9" creationId="{E5F17139-31EE-46AC-B04F-DBBD852DD6CB}"/>
          </ac:spMkLst>
        </pc:spChg>
        <pc:spChg chg="add del">
          <ac:chgData name="Mashal Khan" userId="ff208bdd-e69e-4a16-a659-cb1c3d459121" providerId="ADAL" clId="{8796AE04-53B8-4AD6-AB5C-58F79AB87B77}" dt="2020-09-07T17:14:20.592" v="966" actId="26606"/>
          <ac:spMkLst>
            <pc:docMk/>
            <pc:sldMk cId="1869466371" sldId="267"/>
            <ac:spMk id="11" creationId="{AAD42DD4-86F6-4FD2-869F-32D35E310CF6}"/>
          </ac:spMkLst>
        </pc:spChg>
        <pc:spChg chg="add del">
          <ac:chgData name="Mashal Khan" userId="ff208bdd-e69e-4a16-a659-cb1c3d459121" providerId="ADAL" clId="{8796AE04-53B8-4AD6-AB5C-58F79AB87B77}" dt="2020-09-07T17:14:20.592" v="966" actId="26606"/>
          <ac:spMkLst>
            <pc:docMk/>
            <pc:sldMk cId="1869466371" sldId="267"/>
            <ac:spMk id="13" creationId="{4C36B8C5-0DEB-41B5-911D-572E2E835E3C}"/>
          </ac:spMkLst>
        </pc:spChg>
        <pc:spChg chg="add del">
          <ac:chgData name="Mashal Khan" userId="ff208bdd-e69e-4a16-a659-cb1c3d459121" providerId="ADAL" clId="{8796AE04-53B8-4AD6-AB5C-58F79AB87B77}" dt="2020-09-07T17:14:20.592" v="966" actId="26606"/>
          <ac:spMkLst>
            <pc:docMk/>
            <pc:sldMk cId="1869466371" sldId="267"/>
            <ac:spMk id="15" creationId="{5D1FF148-6725-4278-A9A8-A9A6A3F261CC}"/>
          </ac:spMkLst>
        </pc:spChg>
        <pc:spChg chg="add del">
          <ac:chgData name="Mashal Khan" userId="ff208bdd-e69e-4a16-a659-cb1c3d459121" providerId="ADAL" clId="{8796AE04-53B8-4AD6-AB5C-58F79AB87B77}" dt="2020-09-07T17:14:20.592" v="966" actId="26606"/>
          <ac:spMkLst>
            <pc:docMk/>
            <pc:sldMk cId="1869466371" sldId="267"/>
            <ac:spMk id="17" creationId="{B247507B-4D21-4FF7-B49C-239309CF2A0B}"/>
          </ac:spMkLst>
        </pc:spChg>
        <pc:spChg chg="add">
          <ac:chgData name="Mashal Khan" userId="ff208bdd-e69e-4a16-a659-cb1c3d459121" providerId="ADAL" clId="{8796AE04-53B8-4AD6-AB5C-58F79AB87B77}" dt="2020-09-07T17:14:20.616" v="967" actId="26606"/>
          <ac:spMkLst>
            <pc:docMk/>
            <pc:sldMk cId="1869466371" sldId="267"/>
            <ac:spMk id="19" creationId="{7D10AF26-17A2-4FA8-824A-F78507AF664C}"/>
          </ac:spMkLst>
        </pc:spChg>
        <pc:spChg chg="add">
          <ac:chgData name="Mashal Khan" userId="ff208bdd-e69e-4a16-a659-cb1c3d459121" providerId="ADAL" clId="{8796AE04-53B8-4AD6-AB5C-58F79AB87B77}" dt="2020-09-07T17:14:20.616" v="967" actId="26606"/>
          <ac:spMkLst>
            <pc:docMk/>
            <pc:sldMk cId="1869466371" sldId="267"/>
            <ac:spMk id="20" creationId="{E5F17139-31EE-46AC-B04F-DBBD852DD6CB}"/>
          </ac:spMkLst>
        </pc:spChg>
        <pc:spChg chg="add">
          <ac:chgData name="Mashal Khan" userId="ff208bdd-e69e-4a16-a659-cb1c3d459121" providerId="ADAL" clId="{8796AE04-53B8-4AD6-AB5C-58F79AB87B77}" dt="2020-09-07T17:14:20.616" v="967" actId="26606"/>
          <ac:spMkLst>
            <pc:docMk/>
            <pc:sldMk cId="1869466371" sldId="267"/>
            <ac:spMk id="21" creationId="{C1D72A4A-771D-4FE0-A07E-D0DAF4D69C4C}"/>
          </ac:spMkLst>
        </pc:spChg>
        <pc:spChg chg="add">
          <ac:chgData name="Mashal Khan" userId="ff208bdd-e69e-4a16-a659-cb1c3d459121" providerId="ADAL" clId="{8796AE04-53B8-4AD6-AB5C-58F79AB87B77}" dt="2020-09-07T17:14:20.616" v="967" actId="26606"/>
          <ac:spMkLst>
            <pc:docMk/>
            <pc:sldMk cId="1869466371" sldId="267"/>
            <ac:spMk id="22" creationId="{05BB7246-8AFD-47FC-A1F4-491E0167E208}"/>
          </ac:spMkLst>
        </pc:spChg>
        <pc:spChg chg="add">
          <ac:chgData name="Mashal Khan" userId="ff208bdd-e69e-4a16-a659-cb1c3d459121" providerId="ADAL" clId="{8796AE04-53B8-4AD6-AB5C-58F79AB87B77}" dt="2020-09-07T17:14:20.616" v="967" actId="26606"/>
          <ac:spMkLst>
            <pc:docMk/>
            <pc:sldMk cId="1869466371" sldId="267"/>
            <ac:spMk id="23" creationId="{0A6DF2E7-0906-4F1E-9B28-48B1A4D8E038}"/>
          </ac:spMkLst>
        </pc:spChg>
        <pc:spChg chg="add">
          <ac:chgData name="Mashal Khan" userId="ff208bdd-e69e-4a16-a659-cb1c3d459121" providerId="ADAL" clId="{8796AE04-53B8-4AD6-AB5C-58F79AB87B77}" dt="2020-09-07T17:14:20.616" v="967" actId="26606"/>
          <ac:spMkLst>
            <pc:docMk/>
            <pc:sldMk cId="1869466371" sldId="267"/>
            <ac:spMk id="24" creationId="{684FEC42-F70A-4505-A5DF-EC67268FE9B9}"/>
          </ac:spMkLst>
        </pc:spChg>
        <pc:graphicFrameChg chg="add del">
          <ac:chgData name="Mashal Khan" userId="ff208bdd-e69e-4a16-a659-cb1c3d459121" providerId="ADAL" clId="{8796AE04-53B8-4AD6-AB5C-58F79AB87B77}" dt="2020-09-07T17:14:20.592" v="966" actId="26606"/>
          <ac:graphicFrameMkLst>
            <pc:docMk/>
            <pc:sldMk cId="1869466371" sldId="267"/>
            <ac:graphicFrameMk id="5" creationId="{71B519D1-0260-4402-9DBF-69B07CDA44F1}"/>
          </ac:graphicFrameMkLst>
        </pc:graphicFrameChg>
        <pc:graphicFrameChg chg="add mod">
          <ac:chgData name="Mashal Khan" userId="ff208bdd-e69e-4a16-a659-cb1c3d459121" providerId="ADAL" clId="{8796AE04-53B8-4AD6-AB5C-58F79AB87B77}" dt="2020-09-07T17:14:49.226" v="973" actId="14100"/>
          <ac:graphicFrameMkLst>
            <pc:docMk/>
            <pc:sldMk cId="1869466371" sldId="267"/>
            <ac:graphicFrameMk id="25" creationId="{B5F97E5C-3416-4FD9-9181-74C6D0164200}"/>
          </ac:graphicFrameMkLst>
        </pc:graphicFrameChg>
      </pc:sldChg>
      <pc:sldChg chg="addSp delSp modSp new mod ord">
        <pc:chgData name="Mashal Khan" userId="ff208bdd-e69e-4a16-a659-cb1c3d459121" providerId="ADAL" clId="{8796AE04-53B8-4AD6-AB5C-58F79AB87B77}" dt="2020-09-07T17:25:33.860" v="1013"/>
        <pc:sldMkLst>
          <pc:docMk/>
          <pc:sldMk cId="2643652464" sldId="268"/>
        </pc:sldMkLst>
        <pc:spChg chg="del">
          <ac:chgData name="Mashal Khan" userId="ff208bdd-e69e-4a16-a659-cb1c3d459121" providerId="ADAL" clId="{8796AE04-53B8-4AD6-AB5C-58F79AB87B77}" dt="2020-09-07T17:05:18.174" v="854" actId="478"/>
          <ac:spMkLst>
            <pc:docMk/>
            <pc:sldMk cId="2643652464" sldId="268"/>
            <ac:spMk id="2" creationId="{A4570248-4D4A-45CC-BD0C-B0701FD9F1F8}"/>
          </ac:spMkLst>
        </pc:spChg>
        <pc:spChg chg="del">
          <ac:chgData name="Mashal Khan" userId="ff208bdd-e69e-4a16-a659-cb1c3d459121" providerId="ADAL" clId="{8796AE04-53B8-4AD6-AB5C-58F79AB87B77}" dt="2020-09-07T17:05:14.937" v="853" actId="22"/>
          <ac:spMkLst>
            <pc:docMk/>
            <pc:sldMk cId="2643652464" sldId="268"/>
            <ac:spMk id="3" creationId="{B3CC6AC5-1561-4699-B90D-07A0A878BB34}"/>
          </ac:spMkLst>
        </pc:spChg>
        <pc:picChg chg="add mod ord">
          <ac:chgData name="Mashal Khan" userId="ff208bdd-e69e-4a16-a659-cb1c3d459121" providerId="ADAL" clId="{8796AE04-53B8-4AD6-AB5C-58F79AB87B77}" dt="2020-09-07T17:05:58.050" v="863" actId="14100"/>
          <ac:picMkLst>
            <pc:docMk/>
            <pc:sldMk cId="2643652464" sldId="268"/>
            <ac:picMk id="5" creationId="{596D82B8-9F4D-4707-9F7B-AA012D5AA9F4}"/>
          </ac:picMkLst>
        </pc:picChg>
      </pc:sldChg>
      <pc:sldChg chg="del">
        <pc:chgData name="Mashal Khan" userId="ff208bdd-e69e-4a16-a659-cb1c3d459121" providerId="ADAL" clId="{8796AE04-53B8-4AD6-AB5C-58F79AB87B77}" dt="2020-09-07T16:01:36.688" v="0" actId="47"/>
        <pc:sldMkLst>
          <pc:docMk/>
          <pc:sldMk cId="3055926477" sldId="268"/>
        </pc:sldMkLst>
      </pc:sldChg>
      <pc:sldChg chg="addSp delSp modSp new mod setBg">
        <pc:chgData name="Mashal Khan" userId="ff208bdd-e69e-4a16-a659-cb1c3d459121" providerId="ADAL" clId="{8796AE04-53B8-4AD6-AB5C-58F79AB87B77}" dt="2020-09-07T17:18:16.828" v="1011" actId="26606"/>
        <pc:sldMkLst>
          <pc:docMk/>
          <pc:sldMk cId="975853184" sldId="269"/>
        </pc:sldMkLst>
        <pc:spChg chg="del">
          <ac:chgData name="Mashal Khan" userId="ff208bdd-e69e-4a16-a659-cb1c3d459121" providerId="ADAL" clId="{8796AE04-53B8-4AD6-AB5C-58F79AB87B77}" dt="2020-09-07T17:18:04.685" v="1010" actId="478"/>
          <ac:spMkLst>
            <pc:docMk/>
            <pc:sldMk cId="975853184" sldId="269"/>
            <ac:spMk id="2" creationId="{EEFC1BC2-8FC4-4DAE-9388-C2C84B14F239}"/>
          </ac:spMkLst>
        </pc:spChg>
        <pc:spChg chg="del mod">
          <ac:chgData name="Mashal Khan" userId="ff208bdd-e69e-4a16-a659-cb1c3d459121" providerId="ADAL" clId="{8796AE04-53B8-4AD6-AB5C-58F79AB87B77}" dt="2020-09-07T17:18:16.828" v="1011" actId="26606"/>
          <ac:spMkLst>
            <pc:docMk/>
            <pc:sldMk cId="975853184" sldId="269"/>
            <ac:spMk id="3" creationId="{347A3A73-1F26-4A20-B110-1BEDD1CEF98A}"/>
          </ac:spMkLst>
        </pc:spChg>
        <pc:spChg chg="add">
          <ac:chgData name="Mashal Khan" userId="ff208bdd-e69e-4a16-a659-cb1c3d459121" providerId="ADAL" clId="{8796AE04-53B8-4AD6-AB5C-58F79AB87B77}" dt="2020-09-07T17:18:16.828" v="1011" actId="26606"/>
          <ac:spMkLst>
            <pc:docMk/>
            <pc:sldMk cId="975853184" sldId="269"/>
            <ac:spMk id="9" creationId="{E5F17139-31EE-46AC-B04F-DBBD852DD6CB}"/>
          </ac:spMkLst>
        </pc:spChg>
        <pc:spChg chg="add">
          <ac:chgData name="Mashal Khan" userId="ff208bdd-e69e-4a16-a659-cb1c3d459121" providerId="ADAL" clId="{8796AE04-53B8-4AD6-AB5C-58F79AB87B77}" dt="2020-09-07T17:18:16.828" v="1011" actId="26606"/>
          <ac:spMkLst>
            <pc:docMk/>
            <pc:sldMk cId="975853184" sldId="269"/>
            <ac:spMk id="19" creationId="{89D16701-DA76-4F72-BB63-E2C3FFBDFE0F}"/>
          </ac:spMkLst>
        </pc:spChg>
        <pc:spChg chg="add">
          <ac:chgData name="Mashal Khan" userId="ff208bdd-e69e-4a16-a659-cb1c3d459121" providerId="ADAL" clId="{8796AE04-53B8-4AD6-AB5C-58F79AB87B77}" dt="2020-09-07T17:18:16.828" v="1011" actId="26606"/>
          <ac:spMkLst>
            <pc:docMk/>
            <pc:sldMk cId="975853184" sldId="269"/>
            <ac:spMk id="21" creationId="{1CC28BE1-9DC6-43FE-9582-39F091098D77}"/>
          </ac:spMkLst>
        </pc:spChg>
        <pc:grpChg chg="add">
          <ac:chgData name="Mashal Khan" userId="ff208bdd-e69e-4a16-a659-cb1c3d459121" providerId="ADAL" clId="{8796AE04-53B8-4AD6-AB5C-58F79AB87B77}" dt="2020-09-07T17:18:16.828" v="1011" actId="26606"/>
          <ac:grpSpMkLst>
            <pc:docMk/>
            <pc:sldMk cId="975853184" sldId="269"/>
            <ac:grpSpMk id="11" creationId="{7CF625D3-71A3-4F30-A096-8EF334E959D0}"/>
          </ac:grpSpMkLst>
        </pc:grpChg>
        <pc:grpChg chg="add">
          <ac:chgData name="Mashal Khan" userId="ff208bdd-e69e-4a16-a659-cb1c3d459121" providerId="ADAL" clId="{8796AE04-53B8-4AD6-AB5C-58F79AB87B77}" dt="2020-09-07T17:18:16.828" v="1011" actId="26606"/>
          <ac:grpSpMkLst>
            <pc:docMk/>
            <pc:sldMk cId="975853184" sldId="269"/>
            <ac:grpSpMk id="15" creationId="{A8630B61-2CB6-4E0C-90A1-05A307F9CD6E}"/>
          </ac:grpSpMkLst>
        </pc:grpChg>
        <pc:grpChg chg="add">
          <ac:chgData name="Mashal Khan" userId="ff208bdd-e69e-4a16-a659-cb1c3d459121" providerId="ADAL" clId="{8796AE04-53B8-4AD6-AB5C-58F79AB87B77}" dt="2020-09-07T17:18:16.828" v="1011" actId="26606"/>
          <ac:grpSpMkLst>
            <pc:docMk/>
            <pc:sldMk cId="975853184" sldId="269"/>
            <ac:grpSpMk id="23" creationId="{AF9AF3F3-CE0C-4125-BDD7-346487FA0B40}"/>
          </ac:grpSpMkLst>
        </pc:grpChg>
        <pc:graphicFrameChg chg="add">
          <ac:chgData name="Mashal Khan" userId="ff208bdd-e69e-4a16-a659-cb1c3d459121" providerId="ADAL" clId="{8796AE04-53B8-4AD6-AB5C-58F79AB87B77}" dt="2020-09-07T17:18:16.828" v="1011" actId="26606"/>
          <ac:graphicFrameMkLst>
            <pc:docMk/>
            <pc:sldMk cId="975853184" sldId="269"/>
            <ac:graphicFrameMk id="5" creationId="{E5D8EA7F-FBD6-4626-91C8-0262D31606F2}"/>
          </ac:graphicFrameMkLst>
        </pc:graphicFrameChg>
      </pc:sldChg>
      <pc:sldChg chg="del">
        <pc:chgData name="Mashal Khan" userId="ff208bdd-e69e-4a16-a659-cb1c3d459121" providerId="ADAL" clId="{8796AE04-53B8-4AD6-AB5C-58F79AB87B77}" dt="2020-09-07T16:01:36.688" v="0" actId="47"/>
        <pc:sldMkLst>
          <pc:docMk/>
          <pc:sldMk cId="3864503812" sldId="269"/>
        </pc:sldMkLst>
      </pc:sldChg>
      <pc:sldChg chg="del">
        <pc:chgData name="Mashal Khan" userId="ff208bdd-e69e-4a16-a659-cb1c3d459121" providerId="ADAL" clId="{8796AE04-53B8-4AD6-AB5C-58F79AB87B77}" dt="2020-09-07T16:01:36.688" v="0" actId="47"/>
        <pc:sldMkLst>
          <pc:docMk/>
          <pc:sldMk cId="1817053570" sldId="270"/>
        </pc:sldMkLst>
      </pc:sldChg>
      <pc:sldChg chg="addSp delSp modSp new mod setBg">
        <pc:chgData name="Mashal Khan" userId="ff208bdd-e69e-4a16-a659-cb1c3d459121" providerId="ADAL" clId="{8796AE04-53B8-4AD6-AB5C-58F79AB87B77}" dt="2020-09-07T17:28:01.015" v="1137" actId="26606"/>
        <pc:sldMkLst>
          <pc:docMk/>
          <pc:sldMk cId="3400085943" sldId="270"/>
        </pc:sldMkLst>
        <pc:spChg chg="del mod">
          <ac:chgData name="Mashal Khan" userId="ff208bdd-e69e-4a16-a659-cb1c3d459121" providerId="ADAL" clId="{8796AE04-53B8-4AD6-AB5C-58F79AB87B77}" dt="2020-09-07T17:27:19.001" v="1111" actId="478"/>
          <ac:spMkLst>
            <pc:docMk/>
            <pc:sldMk cId="3400085943" sldId="270"/>
            <ac:spMk id="2" creationId="{D0821875-5179-46E2-BA1E-1A811E0C0326}"/>
          </ac:spMkLst>
        </pc:spChg>
        <pc:spChg chg="mod">
          <ac:chgData name="Mashal Khan" userId="ff208bdd-e69e-4a16-a659-cb1c3d459121" providerId="ADAL" clId="{8796AE04-53B8-4AD6-AB5C-58F79AB87B77}" dt="2020-09-07T17:28:01.015" v="1137" actId="26606"/>
          <ac:spMkLst>
            <pc:docMk/>
            <pc:sldMk cId="3400085943" sldId="270"/>
            <ac:spMk id="3" creationId="{29345957-8F86-4665-9CF8-53711D4BDD3F}"/>
          </ac:spMkLst>
        </pc:spChg>
        <pc:spChg chg="add del mod">
          <ac:chgData name="Mashal Khan" userId="ff208bdd-e69e-4a16-a659-cb1c3d459121" providerId="ADAL" clId="{8796AE04-53B8-4AD6-AB5C-58F79AB87B77}" dt="2020-09-07T17:27:21.860" v="1112" actId="478"/>
          <ac:spMkLst>
            <pc:docMk/>
            <pc:sldMk cId="3400085943" sldId="270"/>
            <ac:spMk id="5" creationId="{04E695B5-6175-4D4F-B2BD-DEE13CF18587}"/>
          </ac:spMkLst>
        </pc:spChg>
        <pc:spChg chg="add">
          <ac:chgData name="Mashal Khan" userId="ff208bdd-e69e-4a16-a659-cb1c3d459121" providerId="ADAL" clId="{8796AE04-53B8-4AD6-AB5C-58F79AB87B77}" dt="2020-09-07T17:28:01.015" v="1137" actId="26606"/>
          <ac:spMkLst>
            <pc:docMk/>
            <pc:sldMk cId="3400085943" sldId="270"/>
            <ac:spMk id="8" creationId="{5A0118C5-4F8D-4CF4-BADD-53FEACC6C42A}"/>
          </ac:spMkLst>
        </pc:spChg>
        <pc:spChg chg="add">
          <ac:chgData name="Mashal Khan" userId="ff208bdd-e69e-4a16-a659-cb1c3d459121" providerId="ADAL" clId="{8796AE04-53B8-4AD6-AB5C-58F79AB87B77}" dt="2020-09-07T17:28:01.015" v="1137" actId="26606"/>
          <ac:spMkLst>
            <pc:docMk/>
            <pc:sldMk cId="3400085943" sldId="270"/>
            <ac:spMk id="14" creationId="{CAB9AD4F-A248-4D49-8779-CE40E64C00F5}"/>
          </ac:spMkLst>
        </pc:spChg>
        <pc:spChg chg="add">
          <ac:chgData name="Mashal Khan" userId="ff208bdd-e69e-4a16-a659-cb1c3d459121" providerId="ADAL" clId="{8796AE04-53B8-4AD6-AB5C-58F79AB87B77}" dt="2020-09-07T17:28:01.015" v="1137" actId="26606"/>
          <ac:spMkLst>
            <pc:docMk/>
            <pc:sldMk cId="3400085943" sldId="270"/>
            <ac:spMk id="16" creationId="{3D4C1981-3D8B-446C-BFAE-E7EE5CF2DDA3}"/>
          </ac:spMkLst>
        </pc:spChg>
        <pc:grpChg chg="add">
          <ac:chgData name="Mashal Khan" userId="ff208bdd-e69e-4a16-a659-cb1c3d459121" providerId="ADAL" clId="{8796AE04-53B8-4AD6-AB5C-58F79AB87B77}" dt="2020-09-07T17:28:01.015" v="1137" actId="26606"/>
          <ac:grpSpMkLst>
            <pc:docMk/>
            <pc:sldMk cId="3400085943" sldId="270"/>
            <ac:grpSpMk id="10" creationId="{55A100E1-E66E-4ED2-A56A-F7A819228F2E}"/>
          </ac:grpSpMkLst>
        </pc:grpChg>
        <pc:grpChg chg="add">
          <ac:chgData name="Mashal Khan" userId="ff208bdd-e69e-4a16-a659-cb1c3d459121" providerId="ADAL" clId="{8796AE04-53B8-4AD6-AB5C-58F79AB87B77}" dt="2020-09-07T17:28:01.015" v="1137" actId="26606"/>
          <ac:grpSpMkLst>
            <pc:docMk/>
            <pc:sldMk cId="3400085943" sldId="270"/>
            <ac:grpSpMk id="18" creationId="{1EB92380-E9AD-4474-9467-4DCB8EB50149}"/>
          </ac:grpSpMkLst>
        </pc:grpChg>
      </pc:sldChg>
      <pc:sldChg chg="del">
        <pc:chgData name="Mashal Khan" userId="ff208bdd-e69e-4a16-a659-cb1c3d459121" providerId="ADAL" clId="{8796AE04-53B8-4AD6-AB5C-58F79AB87B77}" dt="2020-09-07T16:01:36.688" v="0" actId="47"/>
        <pc:sldMkLst>
          <pc:docMk/>
          <pc:sldMk cId="1977538092" sldId="271"/>
        </pc:sldMkLst>
      </pc:sldChg>
      <pc:sldChg chg="addSp delSp modSp new mod setBg">
        <pc:chgData name="Mashal Khan" userId="ff208bdd-e69e-4a16-a659-cb1c3d459121" providerId="ADAL" clId="{8796AE04-53B8-4AD6-AB5C-58F79AB87B77}" dt="2020-09-07T17:34:18.694" v="1189" actId="14100"/>
        <pc:sldMkLst>
          <pc:docMk/>
          <pc:sldMk cId="3644285834" sldId="271"/>
        </pc:sldMkLst>
        <pc:spChg chg="mod">
          <ac:chgData name="Mashal Khan" userId="ff208bdd-e69e-4a16-a659-cb1c3d459121" providerId="ADAL" clId="{8796AE04-53B8-4AD6-AB5C-58F79AB87B77}" dt="2020-09-07T17:34:07.308" v="1187" actId="1076"/>
          <ac:spMkLst>
            <pc:docMk/>
            <pc:sldMk cId="3644285834" sldId="271"/>
            <ac:spMk id="2" creationId="{E86FFFA8-A594-4BD4-AE27-9E815100CDD6}"/>
          </ac:spMkLst>
        </pc:spChg>
        <pc:spChg chg="add del mod">
          <ac:chgData name="Mashal Khan" userId="ff208bdd-e69e-4a16-a659-cb1c3d459121" providerId="ADAL" clId="{8796AE04-53B8-4AD6-AB5C-58F79AB87B77}" dt="2020-09-07T17:33:44.150" v="1181" actId="26606"/>
          <ac:spMkLst>
            <pc:docMk/>
            <pc:sldMk cId="3644285834" sldId="271"/>
            <ac:spMk id="3" creationId="{ACCDD607-699D-4CFB-BFC4-54C783E9C0BA}"/>
          </ac:spMkLst>
        </pc:spChg>
        <pc:spChg chg="add del">
          <ac:chgData name="Mashal Khan" userId="ff208bdd-e69e-4a16-a659-cb1c3d459121" providerId="ADAL" clId="{8796AE04-53B8-4AD6-AB5C-58F79AB87B77}" dt="2020-09-07T17:33:44.107" v="1180" actId="26606"/>
          <ac:spMkLst>
            <pc:docMk/>
            <pc:sldMk cId="3644285834" sldId="271"/>
            <ac:spMk id="9" creationId="{E5F17139-31EE-46AC-B04F-DBBD852DD6CB}"/>
          </ac:spMkLst>
        </pc:spChg>
        <pc:spChg chg="add del">
          <ac:chgData name="Mashal Khan" userId="ff208bdd-e69e-4a16-a659-cb1c3d459121" providerId="ADAL" clId="{8796AE04-53B8-4AD6-AB5C-58F79AB87B77}" dt="2020-09-07T17:33:44.107" v="1180" actId="26606"/>
          <ac:spMkLst>
            <pc:docMk/>
            <pc:sldMk cId="3644285834" sldId="271"/>
            <ac:spMk id="19" creationId="{89D16701-DA76-4F72-BB63-E2C3FFBDFE0F}"/>
          </ac:spMkLst>
        </pc:spChg>
        <pc:spChg chg="add del">
          <ac:chgData name="Mashal Khan" userId="ff208bdd-e69e-4a16-a659-cb1c3d459121" providerId="ADAL" clId="{8796AE04-53B8-4AD6-AB5C-58F79AB87B77}" dt="2020-09-07T17:33:44.107" v="1180" actId="26606"/>
          <ac:spMkLst>
            <pc:docMk/>
            <pc:sldMk cId="3644285834" sldId="271"/>
            <ac:spMk id="21" creationId="{1CC28BE1-9DC6-43FE-9582-39F091098D77}"/>
          </ac:spMkLst>
        </pc:spChg>
        <pc:spChg chg="add">
          <ac:chgData name="Mashal Khan" userId="ff208bdd-e69e-4a16-a659-cb1c3d459121" providerId="ADAL" clId="{8796AE04-53B8-4AD6-AB5C-58F79AB87B77}" dt="2020-09-07T17:33:44.150" v="1181" actId="26606"/>
          <ac:spMkLst>
            <pc:docMk/>
            <pc:sldMk cId="3644285834" sldId="271"/>
            <ac:spMk id="38" creationId="{E5F17139-31EE-46AC-B04F-DBBD852DD6CB}"/>
          </ac:spMkLst>
        </pc:spChg>
        <pc:spChg chg="add">
          <ac:chgData name="Mashal Khan" userId="ff208bdd-e69e-4a16-a659-cb1c3d459121" providerId="ADAL" clId="{8796AE04-53B8-4AD6-AB5C-58F79AB87B77}" dt="2020-09-07T17:33:44.150" v="1181" actId="26606"/>
          <ac:spMkLst>
            <pc:docMk/>
            <pc:sldMk cId="3644285834" sldId="271"/>
            <ac:spMk id="42" creationId="{DBBB6517-AFD0-4A58-8B37-F17AB812D2B6}"/>
          </ac:spMkLst>
        </pc:spChg>
        <pc:spChg chg="add">
          <ac:chgData name="Mashal Khan" userId="ff208bdd-e69e-4a16-a659-cb1c3d459121" providerId="ADAL" clId="{8796AE04-53B8-4AD6-AB5C-58F79AB87B77}" dt="2020-09-07T17:33:44.150" v="1181" actId="26606"/>
          <ac:spMkLst>
            <pc:docMk/>
            <pc:sldMk cId="3644285834" sldId="271"/>
            <ac:spMk id="43" creationId="{3E39FCFD-033D-4043-95D9-7FAAAA8E0566}"/>
          </ac:spMkLst>
        </pc:spChg>
        <pc:grpChg chg="add del">
          <ac:chgData name="Mashal Khan" userId="ff208bdd-e69e-4a16-a659-cb1c3d459121" providerId="ADAL" clId="{8796AE04-53B8-4AD6-AB5C-58F79AB87B77}" dt="2020-09-07T17:33:44.107" v="1180" actId="26606"/>
          <ac:grpSpMkLst>
            <pc:docMk/>
            <pc:sldMk cId="3644285834" sldId="271"/>
            <ac:grpSpMk id="11" creationId="{7CF625D3-71A3-4F30-A096-8EF334E959D0}"/>
          </ac:grpSpMkLst>
        </pc:grpChg>
        <pc:grpChg chg="add del">
          <ac:chgData name="Mashal Khan" userId="ff208bdd-e69e-4a16-a659-cb1c3d459121" providerId="ADAL" clId="{8796AE04-53B8-4AD6-AB5C-58F79AB87B77}" dt="2020-09-07T17:33:44.107" v="1180" actId="26606"/>
          <ac:grpSpMkLst>
            <pc:docMk/>
            <pc:sldMk cId="3644285834" sldId="271"/>
            <ac:grpSpMk id="15" creationId="{A8630B61-2CB6-4E0C-90A1-05A307F9CD6E}"/>
          </ac:grpSpMkLst>
        </pc:grpChg>
        <pc:grpChg chg="add del">
          <ac:chgData name="Mashal Khan" userId="ff208bdd-e69e-4a16-a659-cb1c3d459121" providerId="ADAL" clId="{8796AE04-53B8-4AD6-AB5C-58F79AB87B77}" dt="2020-09-07T17:33:44.107" v="1180" actId="26606"/>
          <ac:grpSpMkLst>
            <pc:docMk/>
            <pc:sldMk cId="3644285834" sldId="271"/>
            <ac:grpSpMk id="23" creationId="{AF9AF3F3-CE0C-4125-BDD7-346487FA0B40}"/>
          </ac:grpSpMkLst>
        </pc:grpChg>
        <pc:grpChg chg="add">
          <ac:chgData name="Mashal Khan" userId="ff208bdd-e69e-4a16-a659-cb1c3d459121" providerId="ADAL" clId="{8796AE04-53B8-4AD6-AB5C-58F79AB87B77}" dt="2020-09-07T17:33:44.150" v="1181" actId="26606"/>
          <ac:grpSpMkLst>
            <pc:docMk/>
            <pc:sldMk cId="3644285834" sldId="271"/>
            <ac:grpSpMk id="39" creationId="{53883AA7-7F86-41F8-A1D8-06E9886E7632}"/>
          </ac:grpSpMkLst>
        </pc:grpChg>
        <pc:graphicFrameChg chg="add del">
          <ac:chgData name="Mashal Khan" userId="ff208bdd-e69e-4a16-a659-cb1c3d459121" providerId="ADAL" clId="{8796AE04-53B8-4AD6-AB5C-58F79AB87B77}" dt="2020-09-07T17:33:44.107" v="1180" actId="26606"/>
          <ac:graphicFrameMkLst>
            <pc:docMk/>
            <pc:sldMk cId="3644285834" sldId="271"/>
            <ac:graphicFrameMk id="5" creationId="{FB8AE1A7-3723-4652-8EF8-95024437A734}"/>
          </ac:graphicFrameMkLst>
        </pc:graphicFrameChg>
        <pc:graphicFrameChg chg="add mod">
          <ac:chgData name="Mashal Khan" userId="ff208bdd-e69e-4a16-a659-cb1c3d459121" providerId="ADAL" clId="{8796AE04-53B8-4AD6-AB5C-58F79AB87B77}" dt="2020-09-07T17:34:18.694" v="1189" actId="14100"/>
          <ac:graphicFrameMkLst>
            <pc:docMk/>
            <pc:sldMk cId="3644285834" sldId="271"/>
            <ac:graphicFrameMk id="44" creationId="{B90522A9-C9FD-45B4-B0E2-929686029FC3}"/>
          </ac:graphicFrameMkLst>
        </pc:graphicFrameChg>
      </pc:sldChg>
      <pc:sldChg chg="del">
        <pc:chgData name="Mashal Khan" userId="ff208bdd-e69e-4a16-a659-cb1c3d459121" providerId="ADAL" clId="{8796AE04-53B8-4AD6-AB5C-58F79AB87B77}" dt="2020-09-07T16:01:36.688" v="0" actId="47"/>
        <pc:sldMkLst>
          <pc:docMk/>
          <pc:sldMk cId="1466477052" sldId="272"/>
        </pc:sldMkLst>
      </pc:sldChg>
      <pc:sldChg chg="addSp delSp modSp new mod">
        <pc:chgData name="Mashal Khan" userId="ff208bdd-e69e-4a16-a659-cb1c3d459121" providerId="ADAL" clId="{8796AE04-53B8-4AD6-AB5C-58F79AB87B77}" dt="2020-09-07T17:35:21.548" v="1195" actId="14100"/>
        <pc:sldMkLst>
          <pc:docMk/>
          <pc:sldMk cId="1874685236" sldId="272"/>
        </pc:sldMkLst>
        <pc:spChg chg="del">
          <ac:chgData name="Mashal Khan" userId="ff208bdd-e69e-4a16-a659-cb1c3d459121" providerId="ADAL" clId="{8796AE04-53B8-4AD6-AB5C-58F79AB87B77}" dt="2020-09-07T17:35:09.900" v="1192" actId="478"/>
          <ac:spMkLst>
            <pc:docMk/>
            <pc:sldMk cId="1874685236" sldId="272"/>
            <ac:spMk id="2" creationId="{31F22360-96E6-49C7-A86E-2B16B2F47E1E}"/>
          </ac:spMkLst>
        </pc:spChg>
        <pc:picChg chg="add mod">
          <ac:chgData name="Mashal Khan" userId="ff208bdd-e69e-4a16-a659-cb1c3d459121" providerId="ADAL" clId="{8796AE04-53B8-4AD6-AB5C-58F79AB87B77}" dt="2020-09-07T17:35:21.548" v="1195" actId="14100"/>
          <ac:picMkLst>
            <pc:docMk/>
            <pc:sldMk cId="1874685236" sldId="272"/>
            <ac:picMk id="4" creationId="{B6C1F4C3-323D-4DE4-BF99-32587AA35BAB}"/>
          </ac:picMkLst>
        </pc:picChg>
      </pc:sldChg>
      <pc:sldChg chg="del">
        <pc:chgData name="Mashal Khan" userId="ff208bdd-e69e-4a16-a659-cb1c3d459121" providerId="ADAL" clId="{8796AE04-53B8-4AD6-AB5C-58F79AB87B77}" dt="2020-09-07T16:01:36.688" v="0" actId="47"/>
        <pc:sldMkLst>
          <pc:docMk/>
          <pc:sldMk cId="0" sldId="273"/>
        </pc:sldMkLst>
      </pc:sldChg>
      <pc:sldChg chg="new del">
        <pc:chgData name="Mashal Khan" userId="ff208bdd-e69e-4a16-a659-cb1c3d459121" providerId="ADAL" clId="{8796AE04-53B8-4AD6-AB5C-58F79AB87B77}" dt="2020-09-07T17:36:05.157" v="1198" actId="47"/>
        <pc:sldMkLst>
          <pc:docMk/>
          <pc:sldMk cId="282044818" sldId="273"/>
        </pc:sldMkLst>
      </pc:sldChg>
      <pc:sldChg chg="modSp new mod modNotesTx">
        <pc:chgData name="Mashal Khan" userId="ff208bdd-e69e-4a16-a659-cb1c3d459121" providerId="ADAL" clId="{8796AE04-53B8-4AD6-AB5C-58F79AB87B77}" dt="2020-09-07T17:40:44.278" v="1314" actId="403"/>
        <pc:sldMkLst>
          <pc:docMk/>
          <pc:sldMk cId="1404604422" sldId="274"/>
        </pc:sldMkLst>
        <pc:spChg chg="mod">
          <ac:chgData name="Mashal Khan" userId="ff208bdd-e69e-4a16-a659-cb1c3d459121" providerId="ADAL" clId="{8796AE04-53B8-4AD6-AB5C-58F79AB87B77}" dt="2020-09-07T17:36:16.930" v="1221" actId="20577"/>
          <ac:spMkLst>
            <pc:docMk/>
            <pc:sldMk cId="1404604422" sldId="274"/>
            <ac:spMk id="2" creationId="{58D604E4-E8A0-4F07-9AEC-81927C41032C}"/>
          </ac:spMkLst>
        </pc:spChg>
        <pc:spChg chg="mod">
          <ac:chgData name="Mashal Khan" userId="ff208bdd-e69e-4a16-a659-cb1c3d459121" providerId="ADAL" clId="{8796AE04-53B8-4AD6-AB5C-58F79AB87B77}" dt="2020-09-07T17:40:44.278" v="1314" actId="403"/>
          <ac:spMkLst>
            <pc:docMk/>
            <pc:sldMk cId="1404604422" sldId="274"/>
            <ac:spMk id="3" creationId="{72BE263A-90CF-4A0E-AA68-5F82C5890448}"/>
          </ac:spMkLst>
        </pc:spChg>
      </pc:sldChg>
      <pc:sldChg chg="del">
        <pc:chgData name="Mashal Khan" userId="ff208bdd-e69e-4a16-a659-cb1c3d459121" providerId="ADAL" clId="{8796AE04-53B8-4AD6-AB5C-58F79AB87B77}" dt="2020-09-07T16:01:36.688" v="0" actId="47"/>
        <pc:sldMkLst>
          <pc:docMk/>
          <pc:sldMk cId="2180446368" sldId="274"/>
        </pc:sldMkLst>
      </pc:sldChg>
      <pc:sldChg chg="addSp modSp new mod setBg">
        <pc:chgData name="Mashal Khan" userId="ff208bdd-e69e-4a16-a659-cb1c3d459121" providerId="ADAL" clId="{8796AE04-53B8-4AD6-AB5C-58F79AB87B77}" dt="2020-09-07T17:50:17.270" v="1434" actId="1076"/>
        <pc:sldMkLst>
          <pc:docMk/>
          <pc:sldMk cId="1477099682" sldId="275"/>
        </pc:sldMkLst>
        <pc:spChg chg="mod">
          <ac:chgData name="Mashal Khan" userId="ff208bdd-e69e-4a16-a659-cb1c3d459121" providerId="ADAL" clId="{8796AE04-53B8-4AD6-AB5C-58F79AB87B77}" dt="2020-09-07T17:48:32.850" v="1404" actId="1076"/>
          <ac:spMkLst>
            <pc:docMk/>
            <pc:sldMk cId="1477099682" sldId="275"/>
            <ac:spMk id="2" creationId="{24276DB6-EAFC-49AB-BDA7-CBF736195EDF}"/>
          </ac:spMkLst>
        </pc:spChg>
        <pc:spChg chg="mod">
          <ac:chgData name="Mashal Khan" userId="ff208bdd-e69e-4a16-a659-cb1c3d459121" providerId="ADAL" clId="{8796AE04-53B8-4AD6-AB5C-58F79AB87B77}" dt="2020-09-07T17:50:17.270" v="1434" actId="1076"/>
          <ac:spMkLst>
            <pc:docMk/>
            <pc:sldMk cId="1477099682" sldId="275"/>
            <ac:spMk id="3" creationId="{F387A967-3320-4F04-8A42-76E515D822F3}"/>
          </ac:spMkLst>
        </pc:spChg>
        <pc:spChg chg="add">
          <ac:chgData name="Mashal Khan" userId="ff208bdd-e69e-4a16-a659-cb1c3d459121" providerId="ADAL" clId="{8796AE04-53B8-4AD6-AB5C-58F79AB87B77}" dt="2020-09-07T17:48:14.506" v="1398" actId="26606"/>
          <ac:spMkLst>
            <pc:docMk/>
            <pc:sldMk cId="1477099682" sldId="275"/>
            <ac:spMk id="9" creationId="{5A0118C5-4F8D-4CF4-BADD-53FEACC6C42A}"/>
          </ac:spMkLst>
        </pc:spChg>
        <pc:grpChg chg="add">
          <ac:chgData name="Mashal Khan" userId="ff208bdd-e69e-4a16-a659-cb1c3d459121" providerId="ADAL" clId="{8796AE04-53B8-4AD6-AB5C-58F79AB87B77}" dt="2020-09-07T17:48:14.506" v="1398" actId="26606"/>
          <ac:grpSpMkLst>
            <pc:docMk/>
            <pc:sldMk cId="1477099682" sldId="275"/>
            <ac:grpSpMk id="11" creationId="{B894EFA8-F425-4D19-A94B-445388B31E20}"/>
          </ac:grpSpMkLst>
        </pc:grpChg>
        <pc:grpChg chg="add">
          <ac:chgData name="Mashal Khan" userId="ff208bdd-e69e-4a16-a659-cb1c3d459121" providerId="ADAL" clId="{8796AE04-53B8-4AD6-AB5C-58F79AB87B77}" dt="2020-09-07T17:48:14.506" v="1398" actId="26606"/>
          <ac:grpSpMkLst>
            <pc:docMk/>
            <pc:sldMk cId="1477099682" sldId="275"/>
            <ac:grpSpMk id="15" creationId="{C28CAB86-AA69-4EF8-A4E2-4E020497D0BB}"/>
          </ac:grpSpMkLst>
        </pc:grpChg>
        <pc:grpChg chg="add">
          <ac:chgData name="Mashal Khan" userId="ff208bdd-e69e-4a16-a659-cb1c3d459121" providerId="ADAL" clId="{8796AE04-53B8-4AD6-AB5C-58F79AB87B77}" dt="2020-09-07T17:48:14.506" v="1398" actId="26606"/>
          <ac:grpSpMkLst>
            <pc:docMk/>
            <pc:sldMk cId="1477099682" sldId="275"/>
            <ac:grpSpMk id="19" creationId="{617CAA5F-37E3-4DF6-9DD0-68A40D21611B}"/>
          </ac:grpSpMkLst>
        </pc:grpChg>
        <pc:grpChg chg="add">
          <ac:chgData name="Mashal Khan" userId="ff208bdd-e69e-4a16-a659-cb1c3d459121" providerId="ADAL" clId="{8796AE04-53B8-4AD6-AB5C-58F79AB87B77}" dt="2020-09-07T17:48:14.506" v="1398" actId="26606"/>
          <ac:grpSpMkLst>
            <pc:docMk/>
            <pc:sldMk cId="1477099682" sldId="275"/>
            <ac:grpSpMk id="26" creationId="{582A903B-6B78-4F0A-B7C9-3D80499020B8}"/>
          </ac:grpSpMkLst>
        </pc:grpChg>
        <pc:picChg chg="add mod">
          <ac:chgData name="Mashal Khan" userId="ff208bdd-e69e-4a16-a659-cb1c3d459121" providerId="ADAL" clId="{8796AE04-53B8-4AD6-AB5C-58F79AB87B77}" dt="2020-09-07T17:49:33.100" v="1424" actId="14100"/>
          <ac:picMkLst>
            <pc:docMk/>
            <pc:sldMk cId="1477099682" sldId="275"/>
            <ac:picMk id="5" creationId="{683013C0-8262-4396-A20D-37D2B54072B3}"/>
          </ac:picMkLst>
        </pc:picChg>
      </pc:sldChg>
      <pc:sldChg chg="del">
        <pc:chgData name="Mashal Khan" userId="ff208bdd-e69e-4a16-a659-cb1c3d459121" providerId="ADAL" clId="{8796AE04-53B8-4AD6-AB5C-58F79AB87B77}" dt="2020-09-07T16:01:36.688" v="0" actId="47"/>
        <pc:sldMkLst>
          <pc:docMk/>
          <pc:sldMk cId="1537641488" sldId="275"/>
        </pc:sldMkLst>
      </pc:sldChg>
      <pc:sldChg chg="new del">
        <pc:chgData name="Mashal Khan" userId="ff208bdd-e69e-4a16-a659-cb1c3d459121" providerId="ADAL" clId="{8796AE04-53B8-4AD6-AB5C-58F79AB87B77}" dt="2020-09-07T17:41:48.468" v="1316" actId="47"/>
        <pc:sldMkLst>
          <pc:docMk/>
          <pc:sldMk cId="3514277911" sldId="275"/>
        </pc:sldMkLst>
      </pc:sldChg>
      <pc:sldChg chg="addSp delSp modSp new mod">
        <pc:chgData name="Mashal Khan" userId="ff208bdd-e69e-4a16-a659-cb1c3d459121" providerId="ADAL" clId="{8796AE04-53B8-4AD6-AB5C-58F79AB87B77}" dt="2020-09-07T17:54:36.177" v="1441" actId="14100"/>
        <pc:sldMkLst>
          <pc:docMk/>
          <pc:sldMk cId="1862962284" sldId="276"/>
        </pc:sldMkLst>
        <pc:spChg chg="del">
          <ac:chgData name="Mashal Khan" userId="ff208bdd-e69e-4a16-a659-cb1c3d459121" providerId="ADAL" clId="{8796AE04-53B8-4AD6-AB5C-58F79AB87B77}" dt="2020-09-07T17:54:17.615" v="1436" actId="478"/>
          <ac:spMkLst>
            <pc:docMk/>
            <pc:sldMk cId="1862962284" sldId="276"/>
            <ac:spMk id="2" creationId="{A0714379-5E54-4B03-A414-577205D3577B}"/>
          </ac:spMkLst>
        </pc:spChg>
        <pc:spChg chg="del">
          <ac:chgData name="Mashal Khan" userId="ff208bdd-e69e-4a16-a659-cb1c3d459121" providerId="ADAL" clId="{8796AE04-53B8-4AD6-AB5C-58F79AB87B77}" dt="2020-09-07T17:54:11.537" v="1435" actId="22"/>
          <ac:spMkLst>
            <pc:docMk/>
            <pc:sldMk cId="1862962284" sldId="276"/>
            <ac:spMk id="3" creationId="{8E214894-06C6-4CE1-87D9-67BC6CCA09E8}"/>
          </ac:spMkLst>
        </pc:spChg>
        <pc:picChg chg="add mod ord">
          <ac:chgData name="Mashal Khan" userId="ff208bdd-e69e-4a16-a659-cb1c3d459121" providerId="ADAL" clId="{8796AE04-53B8-4AD6-AB5C-58F79AB87B77}" dt="2020-09-07T17:54:36.177" v="1441" actId="14100"/>
          <ac:picMkLst>
            <pc:docMk/>
            <pc:sldMk cId="1862962284" sldId="276"/>
            <ac:picMk id="5" creationId="{DEEFE483-E225-4ECF-8273-5EC77F2B9DA1}"/>
          </ac:picMkLst>
        </pc:picChg>
      </pc:sldChg>
      <pc:sldChg chg="del">
        <pc:chgData name="Mashal Khan" userId="ff208bdd-e69e-4a16-a659-cb1c3d459121" providerId="ADAL" clId="{8796AE04-53B8-4AD6-AB5C-58F79AB87B77}" dt="2020-09-07T16:01:36.688" v="0" actId="47"/>
        <pc:sldMkLst>
          <pc:docMk/>
          <pc:sldMk cId="2100271324" sldId="276"/>
        </pc:sldMkLst>
      </pc:sldChg>
      <pc:sldChg chg="addSp delSp modSp new mod">
        <pc:chgData name="Mashal Khan" userId="ff208bdd-e69e-4a16-a659-cb1c3d459121" providerId="ADAL" clId="{8796AE04-53B8-4AD6-AB5C-58F79AB87B77}" dt="2020-09-07T17:43:29.957" v="1354" actId="14100"/>
        <pc:sldMkLst>
          <pc:docMk/>
          <pc:sldMk cId="1509678656" sldId="277"/>
        </pc:sldMkLst>
        <pc:spChg chg="del">
          <ac:chgData name="Mashal Khan" userId="ff208bdd-e69e-4a16-a659-cb1c3d459121" providerId="ADAL" clId="{8796AE04-53B8-4AD6-AB5C-58F79AB87B77}" dt="2020-09-07T17:43:20.569" v="1352" actId="478"/>
          <ac:spMkLst>
            <pc:docMk/>
            <pc:sldMk cId="1509678656" sldId="277"/>
            <ac:spMk id="2" creationId="{9F1F9CE3-4FDB-47ED-9F35-2A8735B8FA59}"/>
          </ac:spMkLst>
        </pc:spChg>
        <pc:picChg chg="add mod">
          <ac:chgData name="Mashal Khan" userId="ff208bdd-e69e-4a16-a659-cb1c3d459121" providerId="ADAL" clId="{8796AE04-53B8-4AD6-AB5C-58F79AB87B77}" dt="2020-09-07T17:43:29.957" v="1354" actId="14100"/>
          <ac:picMkLst>
            <pc:docMk/>
            <pc:sldMk cId="1509678656" sldId="277"/>
            <ac:picMk id="4" creationId="{F45D23A7-74FA-443B-993E-D6E12650D7BF}"/>
          </ac:picMkLst>
        </pc:picChg>
      </pc:sldChg>
      <pc:sldChg chg="del">
        <pc:chgData name="Mashal Khan" userId="ff208bdd-e69e-4a16-a659-cb1c3d459121" providerId="ADAL" clId="{8796AE04-53B8-4AD6-AB5C-58F79AB87B77}" dt="2020-09-07T16:01:36.688" v="0" actId="47"/>
        <pc:sldMkLst>
          <pc:docMk/>
          <pc:sldMk cId="2318281326" sldId="277"/>
        </pc:sldMkLst>
      </pc:sldChg>
      <pc:sldChg chg="del">
        <pc:chgData name="Mashal Khan" userId="ff208bdd-e69e-4a16-a659-cb1c3d459121" providerId="ADAL" clId="{8796AE04-53B8-4AD6-AB5C-58F79AB87B77}" dt="2020-09-07T16:01:36.688" v="0" actId="47"/>
        <pc:sldMkLst>
          <pc:docMk/>
          <pc:sldMk cId="2733782728" sldId="278"/>
        </pc:sldMkLst>
      </pc:sldChg>
      <pc:sldChg chg="del">
        <pc:chgData name="Mashal Khan" userId="ff208bdd-e69e-4a16-a659-cb1c3d459121" providerId="ADAL" clId="{8796AE04-53B8-4AD6-AB5C-58F79AB87B77}" dt="2020-09-07T16:01:36.688" v="0" actId="47"/>
        <pc:sldMkLst>
          <pc:docMk/>
          <pc:sldMk cId="233687117" sldId="279"/>
        </pc:sldMkLst>
      </pc:sldChg>
      <pc:sldChg chg="del">
        <pc:chgData name="Mashal Khan" userId="ff208bdd-e69e-4a16-a659-cb1c3d459121" providerId="ADAL" clId="{8796AE04-53B8-4AD6-AB5C-58F79AB87B77}" dt="2020-09-07T16:01:36.688" v="0" actId="47"/>
        <pc:sldMkLst>
          <pc:docMk/>
          <pc:sldMk cId="899574099" sldId="280"/>
        </pc:sldMkLst>
      </pc:sldChg>
      <pc:sldChg chg="del">
        <pc:chgData name="Mashal Khan" userId="ff208bdd-e69e-4a16-a659-cb1c3d459121" providerId="ADAL" clId="{8796AE04-53B8-4AD6-AB5C-58F79AB87B77}" dt="2020-09-07T16:01:36.688" v="0" actId="47"/>
        <pc:sldMkLst>
          <pc:docMk/>
          <pc:sldMk cId="2210001457" sldId="281"/>
        </pc:sldMkLst>
      </pc:sldChg>
      <pc:sldChg chg="del">
        <pc:chgData name="Mashal Khan" userId="ff208bdd-e69e-4a16-a659-cb1c3d459121" providerId="ADAL" clId="{8796AE04-53B8-4AD6-AB5C-58F79AB87B77}" dt="2020-09-07T16:01:36.688" v="0" actId="47"/>
        <pc:sldMkLst>
          <pc:docMk/>
          <pc:sldMk cId="3925514887" sldId="282"/>
        </pc:sldMkLst>
      </pc:sldChg>
      <pc:sldChg chg="del">
        <pc:chgData name="Mashal Khan" userId="ff208bdd-e69e-4a16-a659-cb1c3d459121" providerId="ADAL" clId="{8796AE04-53B8-4AD6-AB5C-58F79AB87B77}" dt="2020-09-07T16:01:36.688" v="0" actId="47"/>
        <pc:sldMkLst>
          <pc:docMk/>
          <pc:sldMk cId="2590781678" sldId="283"/>
        </pc:sldMkLst>
      </pc:sldChg>
      <pc:sldChg chg="del">
        <pc:chgData name="Mashal Khan" userId="ff208bdd-e69e-4a16-a659-cb1c3d459121" providerId="ADAL" clId="{8796AE04-53B8-4AD6-AB5C-58F79AB87B77}" dt="2020-09-07T16:01:36.688" v="0" actId="47"/>
        <pc:sldMkLst>
          <pc:docMk/>
          <pc:sldMk cId="732095044" sldId="284"/>
        </pc:sldMkLst>
      </pc:sldChg>
      <pc:sldChg chg="del">
        <pc:chgData name="Mashal Khan" userId="ff208bdd-e69e-4a16-a659-cb1c3d459121" providerId="ADAL" clId="{8796AE04-53B8-4AD6-AB5C-58F79AB87B77}" dt="2020-09-07T16:01:36.688" v="0" actId="47"/>
        <pc:sldMkLst>
          <pc:docMk/>
          <pc:sldMk cId="2515166015" sldId="285"/>
        </pc:sldMkLst>
      </pc:sldChg>
      <pc:sldChg chg="del">
        <pc:chgData name="Mashal Khan" userId="ff208bdd-e69e-4a16-a659-cb1c3d459121" providerId="ADAL" clId="{8796AE04-53B8-4AD6-AB5C-58F79AB87B77}" dt="2020-09-07T16:01:36.688" v="0" actId="47"/>
        <pc:sldMkLst>
          <pc:docMk/>
          <pc:sldMk cId="1413036914" sldId="286"/>
        </pc:sldMkLst>
      </pc:sldChg>
      <pc:sldChg chg="del">
        <pc:chgData name="Mashal Khan" userId="ff208bdd-e69e-4a16-a659-cb1c3d459121" providerId="ADAL" clId="{8796AE04-53B8-4AD6-AB5C-58F79AB87B77}" dt="2020-09-07T16:01:36.688" v="0" actId="47"/>
        <pc:sldMkLst>
          <pc:docMk/>
          <pc:sldMk cId="4031157807" sldId="287"/>
        </pc:sldMkLst>
      </pc:sldChg>
      <pc:sldChg chg="del">
        <pc:chgData name="Mashal Khan" userId="ff208bdd-e69e-4a16-a659-cb1c3d459121" providerId="ADAL" clId="{8796AE04-53B8-4AD6-AB5C-58F79AB87B77}" dt="2020-09-07T16:01:36.688" v="0" actId="47"/>
        <pc:sldMkLst>
          <pc:docMk/>
          <pc:sldMk cId="2323052061" sldId="290"/>
        </pc:sldMkLst>
      </pc:sldChg>
      <pc:sldChg chg="del">
        <pc:chgData name="Mashal Khan" userId="ff208bdd-e69e-4a16-a659-cb1c3d459121" providerId="ADAL" clId="{8796AE04-53B8-4AD6-AB5C-58F79AB87B77}" dt="2020-09-07T16:01:36.688" v="0" actId="47"/>
        <pc:sldMkLst>
          <pc:docMk/>
          <pc:sldMk cId="3289528465" sldId="291"/>
        </pc:sldMkLst>
      </pc:sldChg>
      <pc:sldChg chg="del">
        <pc:chgData name="Mashal Khan" userId="ff208bdd-e69e-4a16-a659-cb1c3d459121" providerId="ADAL" clId="{8796AE04-53B8-4AD6-AB5C-58F79AB87B77}" dt="2020-09-07T16:01:36.688" v="0" actId="47"/>
        <pc:sldMkLst>
          <pc:docMk/>
          <pc:sldMk cId="3820845589" sldId="292"/>
        </pc:sldMkLst>
      </pc:sldChg>
      <pc:sldChg chg="del">
        <pc:chgData name="Mashal Khan" userId="ff208bdd-e69e-4a16-a659-cb1c3d459121" providerId="ADAL" clId="{8796AE04-53B8-4AD6-AB5C-58F79AB87B77}" dt="2020-09-07T16:01:36.688" v="0" actId="47"/>
        <pc:sldMkLst>
          <pc:docMk/>
          <pc:sldMk cId="1257978123" sldId="293"/>
        </pc:sldMkLst>
      </pc:sldChg>
      <pc:sldChg chg="del">
        <pc:chgData name="Mashal Khan" userId="ff208bdd-e69e-4a16-a659-cb1c3d459121" providerId="ADAL" clId="{8796AE04-53B8-4AD6-AB5C-58F79AB87B77}" dt="2020-09-07T16:01:36.688" v="0" actId="47"/>
        <pc:sldMkLst>
          <pc:docMk/>
          <pc:sldMk cId="1991889259" sldId="294"/>
        </pc:sldMkLst>
      </pc:sldChg>
      <pc:sldChg chg="del">
        <pc:chgData name="Mashal Khan" userId="ff208bdd-e69e-4a16-a659-cb1c3d459121" providerId="ADAL" clId="{8796AE04-53B8-4AD6-AB5C-58F79AB87B77}" dt="2020-09-07T16:01:36.688" v="0" actId="47"/>
        <pc:sldMkLst>
          <pc:docMk/>
          <pc:sldMk cId="392170694" sldId="295"/>
        </pc:sldMkLst>
      </pc:sldChg>
      <pc:sldChg chg="del">
        <pc:chgData name="Mashal Khan" userId="ff208bdd-e69e-4a16-a659-cb1c3d459121" providerId="ADAL" clId="{8796AE04-53B8-4AD6-AB5C-58F79AB87B77}" dt="2020-09-07T16:01:36.688" v="0" actId="47"/>
        <pc:sldMkLst>
          <pc:docMk/>
          <pc:sldMk cId="3212396899" sldId="297"/>
        </pc:sldMkLst>
      </pc:sldChg>
      <pc:sldChg chg="del">
        <pc:chgData name="Mashal Khan" userId="ff208bdd-e69e-4a16-a659-cb1c3d459121" providerId="ADAL" clId="{8796AE04-53B8-4AD6-AB5C-58F79AB87B77}" dt="2020-09-07T16:01:36.688" v="0" actId="47"/>
        <pc:sldMkLst>
          <pc:docMk/>
          <pc:sldMk cId="3297468035" sldId="298"/>
        </pc:sldMkLst>
      </pc:sldChg>
      <pc:sldChg chg="del">
        <pc:chgData name="Mashal Khan" userId="ff208bdd-e69e-4a16-a659-cb1c3d459121" providerId="ADAL" clId="{8796AE04-53B8-4AD6-AB5C-58F79AB87B77}" dt="2020-09-07T16:01:36.688" v="0" actId="47"/>
        <pc:sldMkLst>
          <pc:docMk/>
          <pc:sldMk cId="0" sldId="299"/>
        </pc:sldMkLst>
      </pc:sldChg>
      <pc:sldChg chg="del">
        <pc:chgData name="Mashal Khan" userId="ff208bdd-e69e-4a16-a659-cb1c3d459121" providerId="ADAL" clId="{8796AE04-53B8-4AD6-AB5C-58F79AB87B77}" dt="2020-09-07T16:01:36.688" v="0" actId="47"/>
        <pc:sldMkLst>
          <pc:docMk/>
          <pc:sldMk cId="902175521" sldId="300"/>
        </pc:sldMkLst>
      </pc:sldChg>
      <pc:sldChg chg="del">
        <pc:chgData name="Mashal Khan" userId="ff208bdd-e69e-4a16-a659-cb1c3d459121" providerId="ADAL" clId="{8796AE04-53B8-4AD6-AB5C-58F79AB87B77}" dt="2020-09-07T16:01:36.688" v="0" actId="47"/>
        <pc:sldMkLst>
          <pc:docMk/>
          <pc:sldMk cId="650948745" sldId="301"/>
        </pc:sldMkLst>
      </pc:sldChg>
      <pc:sldChg chg="del">
        <pc:chgData name="Mashal Khan" userId="ff208bdd-e69e-4a16-a659-cb1c3d459121" providerId="ADAL" clId="{8796AE04-53B8-4AD6-AB5C-58F79AB87B77}" dt="2020-09-07T16:01:36.688" v="0" actId="47"/>
        <pc:sldMkLst>
          <pc:docMk/>
          <pc:sldMk cId="2218912275" sldId="302"/>
        </pc:sldMkLst>
      </pc:sldChg>
      <pc:sldChg chg="del">
        <pc:chgData name="Mashal Khan" userId="ff208bdd-e69e-4a16-a659-cb1c3d459121" providerId="ADAL" clId="{8796AE04-53B8-4AD6-AB5C-58F79AB87B77}" dt="2020-09-07T16:01:36.688" v="0" actId="47"/>
        <pc:sldMkLst>
          <pc:docMk/>
          <pc:sldMk cId="3824716881" sldId="303"/>
        </pc:sldMkLst>
      </pc:sldChg>
      <pc:sldChg chg="del">
        <pc:chgData name="Mashal Khan" userId="ff208bdd-e69e-4a16-a659-cb1c3d459121" providerId="ADAL" clId="{8796AE04-53B8-4AD6-AB5C-58F79AB87B77}" dt="2020-09-07T16:01:36.688" v="0" actId="47"/>
        <pc:sldMkLst>
          <pc:docMk/>
          <pc:sldMk cId="3772764950" sldId="304"/>
        </pc:sldMkLst>
      </pc:sldChg>
      <pc:sldChg chg="del">
        <pc:chgData name="Mashal Khan" userId="ff208bdd-e69e-4a16-a659-cb1c3d459121" providerId="ADAL" clId="{8796AE04-53B8-4AD6-AB5C-58F79AB87B77}" dt="2020-09-07T16:01:36.688" v="0" actId="47"/>
        <pc:sldMkLst>
          <pc:docMk/>
          <pc:sldMk cId="522125939" sldId="305"/>
        </pc:sldMkLst>
      </pc:sldChg>
      <pc:sldChg chg="del">
        <pc:chgData name="Mashal Khan" userId="ff208bdd-e69e-4a16-a659-cb1c3d459121" providerId="ADAL" clId="{8796AE04-53B8-4AD6-AB5C-58F79AB87B77}" dt="2020-09-07T16:01:36.688" v="0" actId="47"/>
        <pc:sldMkLst>
          <pc:docMk/>
          <pc:sldMk cId="140982329" sldId="306"/>
        </pc:sldMkLst>
      </pc:sldChg>
      <pc:sldChg chg="del">
        <pc:chgData name="Mashal Khan" userId="ff208bdd-e69e-4a16-a659-cb1c3d459121" providerId="ADAL" clId="{8796AE04-53B8-4AD6-AB5C-58F79AB87B77}" dt="2020-09-07T16:01:36.688" v="0" actId="47"/>
        <pc:sldMkLst>
          <pc:docMk/>
          <pc:sldMk cId="1571890529" sldId="307"/>
        </pc:sldMkLst>
      </pc:sldChg>
      <pc:sldChg chg="del">
        <pc:chgData name="Mashal Khan" userId="ff208bdd-e69e-4a16-a659-cb1c3d459121" providerId="ADAL" clId="{8796AE04-53B8-4AD6-AB5C-58F79AB87B77}" dt="2020-09-07T16:01:36.688" v="0" actId="47"/>
        <pc:sldMkLst>
          <pc:docMk/>
          <pc:sldMk cId="2280185368" sldId="308"/>
        </pc:sldMkLst>
      </pc:sldChg>
      <pc:sldChg chg="del">
        <pc:chgData name="Mashal Khan" userId="ff208bdd-e69e-4a16-a659-cb1c3d459121" providerId="ADAL" clId="{8796AE04-53B8-4AD6-AB5C-58F79AB87B77}" dt="2020-09-07T16:01:36.688" v="0" actId="47"/>
        <pc:sldMkLst>
          <pc:docMk/>
          <pc:sldMk cId="0" sldId="309"/>
        </pc:sldMkLst>
      </pc:sldChg>
      <pc:sldChg chg="del">
        <pc:chgData name="Mashal Khan" userId="ff208bdd-e69e-4a16-a659-cb1c3d459121" providerId="ADAL" clId="{8796AE04-53B8-4AD6-AB5C-58F79AB87B77}" dt="2020-09-07T16:01:36.688" v="0" actId="47"/>
        <pc:sldMkLst>
          <pc:docMk/>
          <pc:sldMk cId="0" sldId="310"/>
        </pc:sldMkLst>
      </pc:sldChg>
      <pc:sldChg chg="del">
        <pc:chgData name="Mashal Khan" userId="ff208bdd-e69e-4a16-a659-cb1c3d459121" providerId="ADAL" clId="{8796AE04-53B8-4AD6-AB5C-58F79AB87B77}" dt="2020-09-07T16:01:36.688" v="0" actId="47"/>
        <pc:sldMkLst>
          <pc:docMk/>
          <pc:sldMk cId="0" sldId="311"/>
        </pc:sldMkLst>
      </pc:sldChg>
      <pc:sldChg chg="del">
        <pc:chgData name="Mashal Khan" userId="ff208bdd-e69e-4a16-a659-cb1c3d459121" providerId="ADAL" clId="{8796AE04-53B8-4AD6-AB5C-58F79AB87B77}" dt="2020-09-07T16:01:36.688" v="0" actId="47"/>
        <pc:sldMkLst>
          <pc:docMk/>
          <pc:sldMk cId="0" sldId="312"/>
        </pc:sldMkLst>
      </pc:sldChg>
      <pc:sldChg chg="del">
        <pc:chgData name="Mashal Khan" userId="ff208bdd-e69e-4a16-a659-cb1c3d459121" providerId="ADAL" clId="{8796AE04-53B8-4AD6-AB5C-58F79AB87B77}" dt="2020-09-07T16:01:36.688" v="0" actId="47"/>
        <pc:sldMkLst>
          <pc:docMk/>
          <pc:sldMk cId="0"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D2455-9158-404E-8557-7442615055DA}" type="datetimeFigureOut">
              <a:rPr lang="en-US" smtClean="0"/>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1D348-A161-440F-A239-55A373F85BC1}" type="slidenum">
              <a:rPr lang="en-US" smtClean="0"/>
              <a:t>‹#›</a:t>
            </a:fld>
            <a:endParaRPr lang="en-US"/>
          </a:p>
        </p:txBody>
      </p:sp>
    </p:spTree>
    <p:extLst>
      <p:ext uri="{BB962C8B-B14F-4D97-AF65-F5344CB8AC3E}">
        <p14:creationId xmlns:p14="http://schemas.microsoft.com/office/powerpoint/2010/main" val="1993752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Logical Address= IP Address</a:t>
            </a:r>
          </a:p>
          <a:p>
            <a:r>
              <a:rPr lang="en-US" dirty="0"/>
              <a:t>Physical Address= MAC address</a:t>
            </a:r>
          </a:p>
        </p:txBody>
      </p:sp>
      <p:sp>
        <p:nvSpPr>
          <p:cNvPr id="4" name="Slide Number Placeholder 3"/>
          <p:cNvSpPr>
            <a:spLocks noGrp="1"/>
          </p:cNvSpPr>
          <p:nvPr>
            <p:ph type="sldNum" sz="quarter" idx="5"/>
          </p:nvPr>
        </p:nvSpPr>
        <p:spPr/>
        <p:txBody>
          <a:bodyPr/>
          <a:lstStyle/>
          <a:p>
            <a:fld id="{3D51D348-A161-440F-A239-55A373F85BC1}" type="slidenum">
              <a:rPr lang="en-US" smtClean="0"/>
              <a:t>6</a:t>
            </a:fld>
            <a:endParaRPr lang="en-US"/>
          </a:p>
        </p:txBody>
      </p:sp>
    </p:spTree>
    <p:extLst>
      <p:ext uri="{BB962C8B-B14F-4D97-AF65-F5344CB8AC3E}">
        <p14:creationId xmlns:p14="http://schemas.microsoft.com/office/powerpoint/2010/main" val="365594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addresses changes with the change in network or sometimes after reconnecting or after a longer duration of time</a:t>
            </a:r>
          </a:p>
        </p:txBody>
      </p:sp>
      <p:sp>
        <p:nvSpPr>
          <p:cNvPr id="4" name="Slide Number Placeholder 3"/>
          <p:cNvSpPr>
            <a:spLocks noGrp="1"/>
          </p:cNvSpPr>
          <p:nvPr>
            <p:ph type="sldNum" sz="quarter" idx="5"/>
          </p:nvPr>
        </p:nvSpPr>
        <p:spPr/>
        <p:txBody>
          <a:bodyPr/>
          <a:lstStyle/>
          <a:p>
            <a:fld id="{3D51D348-A161-440F-A239-55A373F85BC1}" type="slidenum">
              <a:rPr lang="en-US" smtClean="0"/>
              <a:t>7</a:t>
            </a:fld>
            <a:endParaRPr lang="en-US"/>
          </a:p>
        </p:txBody>
      </p:sp>
    </p:spTree>
    <p:extLst>
      <p:ext uri="{BB962C8B-B14F-4D97-AF65-F5344CB8AC3E}">
        <p14:creationId xmlns:p14="http://schemas.microsoft.com/office/powerpoint/2010/main" val="914266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Layer paradigm: 2</a:t>
            </a:r>
          </a:p>
        </p:txBody>
      </p:sp>
      <p:sp>
        <p:nvSpPr>
          <p:cNvPr id="4" name="Slide Number Placeholder 3"/>
          <p:cNvSpPr>
            <a:spLocks noGrp="1"/>
          </p:cNvSpPr>
          <p:nvPr>
            <p:ph type="sldNum" sz="quarter" idx="5"/>
          </p:nvPr>
        </p:nvSpPr>
        <p:spPr/>
        <p:txBody>
          <a:bodyPr/>
          <a:lstStyle/>
          <a:p>
            <a:fld id="{3D51D348-A161-440F-A239-55A373F85BC1}" type="slidenum">
              <a:rPr lang="en-US" smtClean="0"/>
              <a:t>18</a:t>
            </a:fld>
            <a:endParaRPr lang="en-US"/>
          </a:p>
        </p:txBody>
      </p:sp>
    </p:spTree>
    <p:extLst>
      <p:ext uri="{BB962C8B-B14F-4D97-AF65-F5344CB8AC3E}">
        <p14:creationId xmlns:p14="http://schemas.microsoft.com/office/powerpoint/2010/main" val="1494129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Hypertext Transfer Protocol and Hypertext Markup Language</a:t>
            </a:r>
          </a:p>
        </p:txBody>
      </p:sp>
      <p:sp>
        <p:nvSpPr>
          <p:cNvPr id="4" name="Slide Number Placeholder 3"/>
          <p:cNvSpPr>
            <a:spLocks noGrp="1"/>
          </p:cNvSpPr>
          <p:nvPr>
            <p:ph type="sldNum" sz="quarter" idx="5"/>
          </p:nvPr>
        </p:nvSpPr>
        <p:spPr/>
        <p:txBody>
          <a:bodyPr/>
          <a:lstStyle/>
          <a:p>
            <a:fld id="{3D51D348-A161-440F-A239-55A373F85BC1}" type="slidenum">
              <a:rPr lang="en-US" smtClean="0"/>
              <a:t>24</a:t>
            </a:fld>
            <a:endParaRPr lang="en-US"/>
          </a:p>
        </p:txBody>
      </p:sp>
    </p:spTree>
    <p:extLst>
      <p:ext uri="{BB962C8B-B14F-4D97-AF65-F5344CB8AC3E}">
        <p14:creationId xmlns:p14="http://schemas.microsoft.com/office/powerpoint/2010/main" val="227166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arial" panose="020B0604020202020204" pitchFamily="34" charset="0"/>
              </a:rPr>
              <a:t>Internet Message Access Protocol</a:t>
            </a:r>
            <a:r>
              <a:rPr lang="en-US" b="0" i="0" dirty="0">
                <a:solidFill>
                  <a:srgbClr val="202124"/>
                </a:solidFill>
                <a:effectLst/>
                <a:latin typeface="arial" panose="020B0604020202020204" pitchFamily="34" charset="0"/>
              </a:rPr>
              <a:t> (IMAP) means that all of your email is saved on your Internet Service Provider's servers. If you are using IMAP, you can run an email program at home and an email program at work and both programs will access the same set up messages and folders.</a:t>
            </a:r>
            <a:endParaRPr lang="en-US" dirty="0"/>
          </a:p>
        </p:txBody>
      </p:sp>
      <p:sp>
        <p:nvSpPr>
          <p:cNvPr id="4" name="Slide Number Placeholder 3"/>
          <p:cNvSpPr>
            <a:spLocks noGrp="1"/>
          </p:cNvSpPr>
          <p:nvPr>
            <p:ph type="sldNum" sz="quarter" idx="5"/>
          </p:nvPr>
        </p:nvSpPr>
        <p:spPr/>
        <p:txBody>
          <a:bodyPr/>
          <a:lstStyle/>
          <a:p>
            <a:fld id="{3D51D348-A161-440F-A239-55A373F85BC1}" type="slidenum">
              <a:rPr lang="en-US" smtClean="0"/>
              <a:t>30</a:t>
            </a:fld>
            <a:endParaRPr lang="en-US"/>
          </a:p>
        </p:txBody>
      </p:sp>
    </p:spTree>
    <p:extLst>
      <p:ext uri="{BB962C8B-B14F-4D97-AF65-F5344CB8AC3E}">
        <p14:creationId xmlns:p14="http://schemas.microsoft.com/office/powerpoint/2010/main" val="442491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9/14/2020</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99902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9/14/2020</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2485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9/14/2020</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3427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9/14/2020</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60043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9/14/2020</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80511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9/14/2020</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58892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9/14/2020</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0524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9/14/2020</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96868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9/14/2020</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2811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9/14/2020</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95083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9/14/2020</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7909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9/14/2020</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60716609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DF1277B-B7F1-4B6B-B7B3-2C638606315A}"/>
              </a:ext>
            </a:extLst>
          </p:cNvPr>
          <p:cNvPicPr>
            <a:picLocks noChangeAspect="1"/>
          </p:cNvPicPr>
          <p:nvPr/>
        </p:nvPicPr>
        <p:blipFill rotWithShape="1">
          <a:blip r:embed="rId2"/>
          <a:srcRect/>
          <a:stretch/>
        </p:blipFill>
        <p:spPr>
          <a:xfrm>
            <a:off x="-1" y="-1"/>
            <a:ext cx="12192000" cy="6858001"/>
          </a:xfrm>
          <a:prstGeom prst="rect">
            <a:avLst/>
          </a:prstGeom>
        </p:spPr>
      </p:pic>
      <p:sp>
        <p:nvSpPr>
          <p:cNvPr id="22" name="Rectangle 21">
            <a:extLst>
              <a:ext uri="{FF2B5EF4-FFF2-40B4-BE49-F238E27FC236}">
                <a16:creationId xmlns:a16="http://schemas.microsoft.com/office/drawing/2014/main" id="{DDA28611-3C49-4908-AE9E-F37B27137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C66D63E6-0ECD-4AC2-8C8E-C6EFA54A3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9689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26" name="Freeform: Shape 25">
            <a:extLst>
              <a:ext uri="{FF2B5EF4-FFF2-40B4-BE49-F238E27FC236}">
                <a16:creationId xmlns:a16="http://schemas.microsoft.com/office/drawing/2014/main" id="{2C49298F-FE84-4637-A2D4-B110A653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66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28" name="Rectangle 27">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973" y="901769"/>
            <a:ext cx="4970256" cy="3855397"/>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87DFBF2-49F6-42E9-A0A3-263E1B29E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973" y="901769"/>
            <a:ext cx="4970256" cy="3855397"/>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2" name="Rectangle 3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578" y="798986"/>
            <a:ext cx="4970256" cy="385539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0E0287-E0C1-4295-B061-1EE8B2F46DE2}"/>
              </a:ext>
            </a:extLst>
          </p:cNvPr>
          <p:cNvSpPr>
            <a:spLocks noGrp="1"/>
          </p:cNvSpPr>
          <p:nvPr>
            <p:ph type="ctrTitle"/>
          </p:nvPr>
        </p:nvSpPr>
        <p:spPr>
          <a:xfrm>
            <a:off x="1069928" y="1006404"/>
            <a:ext cx="4184101" cy="2577893"/>
          </a:xfrm>
        </p:spPr>
        <p:txBody>
          <a:bodyPr>
            <a:normAutofit/>
          </a:bodyPr>
          <a:lstStyle/>
          <a:p>
            <a:r>
              <a:rPr lang="en-US" sz="3800"/>
              <a:t>Computer Networks </a:t>
            </a:r>
          </a:p>
        </p:txBody>
      </p:sp>
      <p:sp>
        <p:nvSpPr>
          <p:cNvPr id="3" name="Subtitle 2">
            <a:extLst>
              <a:ext uri="{FF2B5EF4-FFF2-40B4-BE49-F238E27FC236}">
                <a16:creationId xmlns:a16="http://schemas.microsoft.com/office/drawing/2014/main" id="{548CDEF2-8F98-4802-94BB-396C1AF48E2C}"/>
              </a:ext>
            </a:extLst>
          </p:cNvPr>
          <p:cNvSpPr>
            <a:spLocks noGrp="1"/>
          </p:cNvSpPr>
          <p:nvPr>
            <p:ph type="subTitle" idx="1"/>
          </p:nvPr>
        </p:nvSpPr>
        <p:spPr>
          <a:xfrm>
            <a:off x="1069928" y="3676373"/>
            <a:ext cx="4184101" cy="809693"/>
          </a:xfrm>
        </p:spPr>
        <p:txBody>
          <a:bodyPr>
            <a:normAutofit/>
          </a:bodyPr>
          <a:lstStyle/>
          <a:p>
            <a:r>
              <a:rPr lang="en-US" sz="1700" dirty="0"/>
              <a:t>Application Layer</a:t>
            </a:r>
          </a:p>
        </p:txBody>
      </p:sp>
    </p:spTree>
    <p:extLst>
      <p:ext uri="{BB962C8B-B14F-4D97-AF65-F5344CB8AC3E}">
        <p14:creationId xmlns:p14="http://schemas.microsoft.com/office/powerpoint/2010/main" val="2193967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3FFE-A5F9-4EAC-8C28-895F398E495F}"/>
              </a:ext>
            </a:extLst>
          </p:cNvPr>
          <p:cNvSpPr>
            <a:spLocks noGrp="1"/>
          </p:cNvSpPr>
          <p:nvPr>
            <p:ph type="title"/>
          </p:nvPr>
        </p:nvSpPr>
        <p:spPr>
          <a:xfrm>
            <a:off x="838200" y="212725"/>
            <a:ext cx="10515600" cy="671195"/>
          </a:xfrm>
        </p:spPr>
        <p:txBody>
          <a:bodyPr>
            <a:normAutofit fontScale="90000"/>
          </a:bodyPr>
          <a:lstStyle/>
          <a:p>
            <a:r>
              <a:rPr lang="en-US" dirty="0"/>
              <a:t>Presentation &amp; Session Layer</a:t>
            </a:r>
          </a:p>
        </p:txBody>
      </p:sp>
      <p:sp>
        <p:nvSpPr>
          <p:cNvPr id="3" name="Content Placeholder 2">
            <a:extLst>
              <a:ext uri="{FF2B5EF4-FFF2-40B4-BE49-F238E27FC236}">
                <a16:creationId xmlns:a16="http://schemas.microsoft.com/office/drawing/2014/main" id="{A5353C0C-47C1-4790-A222-62E9A4CA1236}"/>
              </a:ext>
            </a:extLst>
          </p:cNvPr>
          <p:cNvSpPr>
            <a:spLocks noGrp="1"/>
          </p:cNvSpPr>
          <p:nvPr>
            <p:ph idx="1"/>
          </p:nvPr>
        </p:nvSpPr>
        <p:spPr>
          <a:xfrm>
            <a:off x="175260" y="1386839"/>
            <a:ext cx="5814060" cy="5258435"/>
          </a:xfrm>
        </p:spPr>
        <p:txBody>
          <a:bodyPr>
            <a:normAutofit/>
          </a:bodyPr>
          <a:lstStyle/>
          <a:p>
            <a:pPr algn="l"/>
            <a:r>
              <a:rPr lang="en-US" sz="2000" b="0" i="0" u="none" strike="noStrike" baseline="0" dirty="0"/>
              <a:t>The presentation layer has three primary functions:</a:t>
            </a:r>
          </a:p>
          <a:p>
            <a:pPr marL="0" indent="0" algn="l">
              <a:buNone/>
            </a:pPr>
            <a:r>
              <a:rPr lang="en-US" sz="2000" b="0" i="0" u="none" strike="noStrike" baseline="0" dirty="0"/>
              <a:t>	o Format data</a:t>
            </a:r>
          </a:p>
          <a:p>
            <a:pPr marL="0" indent="0" algn="l">
              <a:buNone/>
            </a:pPr>
            <a:r>
              <a:rPr lang="en-US" sz="2000" b="0" i="0" u="none" strike="noStrike" baseline="0" dirty="0"/>
              <a:t>	o Compress data</a:t>
            </a:r>
          </a:p>
          <a:p>
            <a:pPr marL="0" indent="0" algn="l">
              <a:buNone/>
            </a:pPr>
            <a:r>
              <a:rPr lang="en-US" sz="2000" b="0" i="0" u="none" strike="noStrike" baseline="0" dirty="0"/>
              <a:t>	o Encrypt data</a:t>
            </a:r>
          </a:p>
          <a:p>
            <a:pPr marL="0" indent="0" algn="l">
              <a:buNone/>
            </a:pPr>
            <a:endParaRPr lang="en-US" sz="2000" b="0" i="0" u="none" strike="noStrike" baseline="0" dirty="0"/>
          </a:p>
          <a:p>
            <a:r>
              <a:rPr lang="en-US" sz="2000" b="0" i="0" u="none" strike="noStrike" baseline="0" dirty="0"/>
              <a:t> Common standards for video include QuickTime and Motion Picture Experts Group (MPEG).</a:t>
            </a:r>
          </a:p>
          <a:p>
            <a:pPr marL="0" indent="0" algn="l">
              <a:buNone/>
            </a:pPr>
            <a:endParaRPr lang="en-US" sz="2000" b="0" i="0" u="none" strike="noStrike" baseline="0" dirty="0"/>
          </a:p>
          <a:p>
            <a:r>
              <a:rPr lang="en-US" sz="2000" b="0" i="0" u="none" strike="noStrike" baseline="0" dirty="0"/>
              <a:t>Common graphic image formats are:</a:t>
            </a:r>
          </a:p>
          <a:p>
            <a:pPr marL="0" indent="0" algn="l">
              <a:buNone/>
            </a:pPr>
            <a:r>
              <a:rPr lang="en-US" sz="2000" b="0" i="0" u="none" strike="noStrike" baseline="0" dirty="0"/>
              <a:t>	• Graphics Interchange Format (GIF)</a:t>
            </a:r>
          </a:p>
          <a:p>
            <a:pPr marL="0" indent="0" algn="l">
              <a:buNone/>
            </a:pPr>
            <a:r>
              <a:rPr lang="en-US" sz="2000" b="0" i="0" u="none" strike="noStrike" baseline="0" dirty="0"/>
              <a:t>	• Joint Photographic Experts Group (JPEG)</a:t>
            </a:r>
          </a:p>
          <a:p>
            <a:pPr marL="0" indent="0" algn="l">
              <a:buNone/>
            </a:pPr>
            <a:r>
              <a:rPr lang="en-US" sz="2000" b="0" i="0" u="none" strike="noStrike" baseline="0" dirty="0"/>
              <a:t>	• Portable Network Graphics (PNG) format</a:t>
            </a:r>
            <a:endParaRPr lang="en-US" sz="3200" dirty="0"/>
          </a:p>
        </p:txBody>
      </p:sp>
      <p:pic>
        <p:nvPicPr>
          <p:cNvPr id="5" name="Picture 4">
            <a:extLst>
              <a:ext uri="{FF2B5EF4-FFF2-40B4-BE49-F238E27FC236}">
                <a16:creationId xmlns:a16="http://schemas.microsoft.com/office/drawing/2014/main" id="{253F54F3-BE48-4998-B525-D9C59D58CBAE}"/>
              </a:ext>
            </a:extLst>
          </p:cNvPr>
          <p:cNvPicPr>
            <a:picLocks noChangeAspect="1"/>
          </p:cNvPicPr>
          <p:nvPr/>
        </p:nvPicPr>
        <p:blipFill>
          <a:blip r:embed="rId2"/>
          <a:stretch>
            <a:fillRect/>
          </a:stretch>
        </p:blipFill>
        <p:spPr>
          <a:xfrm>
            <a:off x="5743627" y="1927860"/>
            <a:ext cx="6448373" cy="4717414"/>
          </a:xfrm>
          <a:prstGeom prst="rect">
            <a:avLst/>
          </a:prstGeom>
        </p:spPr>
      </p:pic>
    </p:spTree>
    <p:extLst>
      <p:ext uri="{BB962C8B-B14F-4D97-AF65-F5344CB8AC3E}">
        <p14:creationId xmlns:p14="http://schemas.microsoft.com/office/powerpoint/2010/main" val="425250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E1F1-C3D5-491D-BCB7-210DAC2D7B41}"/>
              </a:ext>
            </a:extLst>
          </p:cNvPr>
          <p:cNvSpPr>
            <a:spLocks noGrp="1"/>
          </p:cNvSpPr>
          <p:nvPr>
            <p:ph type="title"/>
          </p:nvPr>
        </p:nvSpPr>
        <p:spPr/>
        <p:txBody>
          <a:bodyPr/>
          <a:lstStyle/>
          <a:p>
            <a:r>
              <a:rPr lang="en-US" dirty="0"/>
              <a:t>Presentation &amp; Session Layer</a:t>
            </a:r>
          </a:p>
        </p:txBody>
      </p:sp>
      <p:sp>
        <p:nvSpPr>
          <p:cNvPr id="3" name="Content Placeholder 2">
            <a:extLst>
              <a:ext uri="{FF2B5EF4-FFF2-40B4-BE49-F238E27FC236}">
                <a16:creationId xmlns:a16="http://schemas.microsoft.com/office/drawing/2014/main" id="{2477DB6E-AD71-4603-95C3-2B26ED3F3206}"/>
              </a:ext>
            </a:extLst>
          </p:cNvPr>
          <p:cNvSpPr>
            <a:spLocks noGrp="1"/>
          </p:cNvSpPr>
          <p:nvPr>
            <p:ph idx="1"/>
          </p:nvPr>
        </p:nvSpPr>
        <p:spPr>
          <a:xfrm>
            <a:off x="838200" y="2583179"/>
            <a:ext cx="10515600" cy="3593783"/>
          </a:xfrm>
        </p:spPr>
        <p:txBody>
          <a:bodyPr>
            <a:normAutofit/>
          </a:bodyPr>
          <a:lstStyle/>
          <a:p>
            <a:pPr algn="l"/>
            <a:r>
              <a:rPr lang="en-US" sz="2400" b="0" i="0" u="none" strike="noStrike" baseline="0" dirty="0"/>
              <a:t>The session layer creates and maintains dialogs between source and destination applications.</a:t>
            </a:r>
          </a:p>
          <a:p>
            <a:pPr marL="0" indent="0" algn="l">
              <a:buNone/>
            </a:pPr>
            <a:r>
              <a:rPr lang="en-US" sz="2400" b="0" i="0" u="none" strike="noStrike" baseline="0" dirty="0"/>
              <a:t>• The session layer handles the exchange of information to initiate dialogs, keep them active, and to restart sessions that are disrupted or idle for a long period of time.</a:t>
            </a:r>
            <a:endParaRPr lang="en-US" sz="3600" dirty="0"/>
          </a:p>
        </p:txBody>
      </p:sp>
    </p:spTree>
    <p:extLst>
      <p:ext uri="{BB962C8B-B14F-4D97-AF65-F5344CB8AC3E}">
        <p14:creationId xmlns:p14="http://schemas.microsoft.com/office/powerpoint/2010/main" val="2359414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DD24-8281-435F-88E5-D47EED98EE07}"/>
              </a:ext>
            </a:extLst>
          </p:cNvPr>
          <p:cNvSpPr>
            <a:spLocks noGrp="1"/>
          </p:cNvSpPr>
          <p:nvPr>
            <p:ph type="title"/>
          </p:nvPr>
        </p:nvSpPr>
        <p:spPr/>
        <p:txBody>
          <a:bodyPr/>
          <a:lstStyle/>
          <a:p>
            <a:r>
              <a:rPr lang="en-US" dirty="0"/>
              <a:t>TCP/IP Application Layer</a:t>
            </a:r>
          </a:p>
        </p:txBody>
      </p:sp>
      <p:sp>
        <p:nvSpPr>
          <p:cNvPr id="3" name="Content Placeholder 2">
            <a:extLst>
              <a:ext uri="{FF2B5EF4-FFF2-40B4-BE49-F238E27FC236}">
                <a16:creationId xmlns:a16="http://schemas.microsoft.com/office/drawing/2014/main" id="{CEBD041D-0149-4BEC-97FD-80F9B337824F}"/>
              </a:ext>
            </a:extLst>
          </p:cNvPr>
          <p:cNvSpPr>
            <a:spLocks noGrp="1"/>
          </p:cNvSpPr>
          <p:nvPr>
            <p:ph idx="1"/>
          </p:nvPr>
        </p:nvSpPr>
        <p:spPr/>
        <p:txBody>
          <a:bodyPr>
            <a:normAutofit/>
          </a:bodyPr>
          <a:lstStyle/>
          <a:p>
            <a:r>
              <a:rPr lang="en-US" sz="2400" b="0" i="0" u="none" strike="noStrike" baseline="0" dirty="0"/>
              <a:t>TCP/IP application protocols specify the format and control information necessary for common Internet functions.</a:t>
            </a:r>
          </a:p>
          <a:p>
            <a:r>
              <a:rPr lang="en-US" sz="2400" b="0" i="0" u="none" strike="noStrike" baseline="0" dirty="0"/>
              <a:t>Application layer protocols must be implemented in both the source and destination devices.</a:t>
            </a:r>
          </a:p>
          <a:p>
            <a:r>
              <a:rPr lang="en-US" sz="2400" b="0" i="0" u="none" strike="noStrike" baseline="0" dirty="0"/>
              <a:t>Application layer protocols implemented on the source and destination host must be compatible to allow communication.</a:t>
            </a:r>
            <a:endParaRPr lang="en-US" sz="3600" dirty="0"/>
          </a:p>
        </p:txBody>
      </p:sp>
      <p:pic>
        <p:nvPicPr>
          <p:cNvPr id="5" name="Picture 4">
            <a:extLst>
              <a:ext uri="{FF2B5EF4-FFF2-40B4-BE49-F238E27FC236}">
                <a16:creationId xmlns:a16="http://schemas.microsoft.com/office/drawing/2014/main" id="{30B3459C-FC5B-4815-9BAF-931A73369FDA}"/>
              </a:ext>
            </a:extLst>
          </p:cNvPr>
          <p:cNvPicPr>
            <a:picLocks noChangeAspect="1"/>
          </p:cNvPicPr>
          <p:nvPr/>
        </p:nvPicPr>
        <p:blipFill>
          <a:blip r:embed="rId2"/>
          <a:stretch>
            <a:fillRect/>
          </a:stretch>
        </p:blipFill>
        <p:spPr>
          <a:xfrm>
            <a:off x="1483995" y="4503420"/>
            <a:ext cx="8917305" cy="2263271"/>
          </a:xfrm>
          <a:prstGeom prst="rect">
            <a:avLst/>
          </a:prstGeom>
        </p:spPr>
      </p:pic>
    </p:spTree>
    <p:extLst>
      <p:ext uri="{BB962C8B-B14F-4D97-AF65-F5344CB8AC3E}">
        <p14:creationId xmlns:p14="http://schemas.microsoft.com/office/powerpoint/2010/main" val="1315361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9F77-032C-4624-B8D9-3D85F06CFC0A}"/>
              </a:ext>
            </a:extLst>
          </p:cNvPr>
          <p:cNvSpPr>
            <a:spLocks noGrp="1"/>
          </p:cNvSpPr>
          <p:nvPr>
            <p:ph type="title"/>
          </p:nvPr>
        </p:nvSpPr>
        <p:spPr>
          <a:xfrm>
            <a:off x="213360" y="2247265"/>
            <a:ext cx="11788140" cy="2118995"/>
          </a:xfrm>
        </p:spPr>
        <p:txBody>
          <a:bodyPr/>
          <a:lstStyle/>
          <a:p>
            <a:r>
              <a:rPr lang="en-US" dirty="0"/>
              <a:t>How Application Protocol Interact with End User Application?</a:t>
            </a:r>
          </a:p>
        </p:txBody>
      </p:sp>
    </p:spTree>
    <p:extLst>
      <p:ext uri="{BB962C8B-B14F-4D97-AF65-F5344CB8AC3E}">
        <p14:creationId xmlns:p14="http://schemas.microsoft.com/office/powerpoint/2010/main" val="412787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19B97F-FCA2-4A9A-B567-C155810E5DCC}"/>
              </a:ext>
            </a:extLst>
          </p:cNvPr>
          <p:cNvSpPr>
            <a:spLocks noGrp="1"/>
          </p:cNvSpPr>
          <p:nvPr>
            <p:ph idx="1"/>
          </p:nvPr>
        </p:nvSpPr>
        <p:spPr>
          <a:xfrm>
            <a:off x="838200" y="876300"/>
            <a:ext cx="10515600" cy="5300663"/>
          </a:xfrm>
        </p:spPr>
        <p:txBody>
          <a:bodyPr>
            <a:normAutofit/>
          </a:bodyPr>
          <a:lstStyle/>
          <a:p>
            <a:pPr marL="0" indent="0" algn="l">
              <a:buNone/>
            </a:pPr>
            <a:r>
              <a:rPr lang="en-US" b="0" i="0" u="none" strike="noStrike" baseline="0" dirty="0"/>
              <a:t>Two important concepts:</a:t>
            </a:r>
          </a:p>
          <a:p>
            <a:pPr marL="0" indent="0" algn="l">
              <a:buNone/>
            </a:pPr>
            <a:r>
              <a:rPr lang="en-US" b="0" i="0" u="none" strike="noStrike" baseline="0" dirty="0"/>
              <a:t>– Application Layer:</a:t>
            </a:r>
          </a:p>
          <a:p>
            <a:pPr marL="0" indent="0" algn="l">
              <a:buNone/>
            </a:pPr>
            <a:r>
              <a:rPr lang="en-US" b="0" i="0" u="none" strike="noStrike" baseline="0" dirty="0"/>
              <a:t>	• The first step for getting data on to the network.</a:t>
            </a:r>
          </a:p>
          <a:p>
            <a:pPr marL="0" indent="0" algn="l">
              <a:buNone/>
            </a:pPr>
            <a:r>
              <a:rPr lang="en-US" b="0" i="0" u="none" strike="noStrike" baseline="0" dirty="0"/>
              <a:t>– Application Software:</a:t>
            </a:r>
          </a:p>
          <a:p>
            <a:pPr marL="0" indent="0" algn="l">
              <a:buNone/>
            </a:pPr>
            <a:r>
              <a:rPr lang="en-US" b="0" i="0" u="none" strike="noStrike" baseline="0" dirty="0"/>
              <a:t>	• The programs used to communicate over the network.</a:t>
            </a:r>
          </a:p>
          <a:p>
            <a:pPr marL="0" indent="0" algn="l">
              <a:buNone/>
            </a:pPr>
            <a:r>
              <a:rPr lang="en-US" b="0" i="0" u="none" strike="noStrike" baseline="0" dirty="0"/>
              <a:t>For example:</a:t>
            </a:r>
          </a:p>
          <a:p>
            <a:pPr marL="0" indent="0" algn="l">
              <a:buNone/>
            </a:pPr>
            <a:r>
              <a:rPr lang="en-US" b="0" i="0" u="none" strike="noStrike" baseline="0" dirty="0"/>
              <a:t>– When displaying a web page:</a:t>
            </a:r>
          </a:p>
          <a:p>
            <a:pPr marL="0" indent="0" algn="l">
              <a:buNone/>
            </a:pPr>
            <a:r>
              <a:rPr lang="en-US" b="0" i="0" u="none" strike="noStrike" baseline="0" dirty="0"/>
              <a:t>	• The Application Layer uses the HTTP Protocol.</a:t>
            </a:r>
          </a:p>
          <a:p>
            <a:pPr marL="0" indent="0" algn="l">
              <a:buNone/>
            </a:pPr>
            <a:r>
              <a:rPr lang="en-US" b="0" i="0" u="none" strike="noStrike" baseline="0" dirty="0"/>
              <a:t>	• The Application Software is your browser.</a:t>
            </a:r>
            <a:endParaRPr lang="en-US" sz="4000" dirty="0"/>
          </a:p>
        </p:txBody>
      </p:sp>
    </p:spTree>
    <p:extLst>
      <p:ext uri="{BB962C8B-B14F-4D97-AF65-F5344CB8AC3E}">
        <p14:creationId xmlns:p14="http://schemas.microsoft.com/office/powerpoint/2010/main" val="1106996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5CC76-17AD-4713-9A73-27866350C6B7}"/>
              </a:ext>
            </a:extLst>
          </p:cNvPr>
          <p:cNvSpPr>
            <a:spLocks noGrp="1"/>
          </p:cNvSpPr>
          <p:nvPr>
            <p:ph type="title"/>
          </p:nvPr>
        </p:nvSpPr>
        <p:spPr>
          <a:xfrm>
            <a:off x="838200" y="121285"/>
            <a:ext cx="10515600" cy="663575"/>
          </a:xfrm>
        </p:spPr>
        <p:txBody>
          <a:bodyPr>
            <a:normAutofit fontScale="90000"/>
          </a:bodyPr>
          <a:lstStyle/>
          <a:p>
            <a:r>
              <a:rPr lang="en-US" dirty="0"/>
              <a:t>Application Layer- Services &amp; Ports</a:t>
            </a:r>
          </a:p>
        </p:txBody>
      </p:sp>
      <p:sp>
        <p:nvSpPr>
          <p:cNvPr id="3" name="Content Placeholder 2">
            <a:extLst>
              <a:ext uri="{FF2B5EF4-FFF2-40B4-BE49-F238E27FC236}">
                <a16:creationId xmlns:a16="http://schemas.microsoft.com/office/drawing/2014/main" id="{EE1A6F6F-28F2-4053-A07E-0983EB7AB733}"/>
              </a:ext>
            </a:extLst>
          </p:cNvPr>
          <p:cNvSpPr>
            <a:spLocks noGrp="1"/>
          </p:cNvSpPr>
          <p:nvPr>
            <p:ph idx="1"/>
          </p:nvPr>
        </p:nvSpPr>
        <p:spPr>
          <a:xfrm>
            <a:off x="838200" y="952500"/>
            <a:ext cx="10515600" cy="5784215"/>
          </a:xfrm>
        </p:spPr>
        <p:txBody>
          <a:bodyPr>
            <a:normAutofit lnSpcReduction="10000"/>
          </a:bodyPr>
          <a:lstStyle/>
          <a:p>
            <a:r>
              <a:rPr lang="en-US" sz="1800" b="1" i="0" u="none" strike="noStrike" baseline="0" dirty="0"/>
              <a:t>DNS </a:t>
            </a:r>
            <a:r>
              <a:rPr lang="en-US" sz="1800" b="0" i="0" u="none" strike="noStrike" baseline="0" dirty="0"/>
              <a:t>(Domain Name System)</a:t>
            </a:r>
          </a:p>
          <a:p>
            <a:pPr marL="0" indent="0">
              <a:buNone/>
            </a:pPr>
            <a:r>
              <a:rPr lang="en-US" sz="1800" b="0" i="0" u="none" strike="noStrike" baseline="0" dirty="0"/>
              <a:t>	Resolves Internet names (URLs) to IP Addresses, port 53</a:t>
            </a:r>
          </a:p>
          <a:p>
            <a:r>
              <a:rPr lang="en-US" sz="1800" b="1" i="0" u="none" strike="noStrike" baseline="0" dirty="0"/>
              <a:t>Telnet, SSH </a:t>
            </a:r>
            <a:r>
              <a:rPr lang="en-US" sz="1800" b="0" i="0" u="none" strike="noStrike" baseline="0" dirty="0"/>
              <a:t>(Terminal emulation, Secure shell)</a:t>
            </a:r>
          </a:p>
          <a:p>
            <a:pPr marL="0" indent="0">
              <a:buNone/>
            </a:pPr>
            <a:r>
              <a:rPr lang="en-US" sz="1800" b="0" i="0" u="none" strike="noStrike" baseline="0" dirty="0"/>
              <a:t>	access to servers and network devices, port 23, 22</a:t>
            </a:r>
          </a:p>
          <a:p>
            <a:r>
              <a:rPr lang="en-US" sz="1800" b="1" i="0" u="none" strike="noStrike" baseline="0" dirty="0"/>
              <a:t>SMTP </a:t>
            </a:r>
            <a:r>
              <a:rPr lang="en-US" sz="1800" b="0" i="0" u="none" strike="noStrike" baseline="0" dirty="0"/>
              <a:t>(Simple Mail Transfer Protocol)</a:t>
            </a:r>
          </a:p>
          <a:p>
            <a:pPr marL="0" indent="0">
              <a:buNone/>
            </a:pPr>
            <a:r>
              <a:rPr lang="en-US" sz="1800" b="0" i="0" u="none" strike="noStrike" baseline="0" dirty="0"/>
              <a:t>	Transfer of mail messages and attachments (outgoing), port 25</a:t>
            </a:r>
          </a:p>
          <a:p>
            <a:r>
              <a:rPr lang="en-US" sz="1800" b="1" i="0" u="none" strike="noStrike" baseline="0" dirty="0"/>
              <a:t>POP3, POP3S </a:t>
            </a:r>
            <a:r>
              <a:rPr lang="en-US" sz="1800" b="0" i="0" u="none" strike="noStrike" baseline="0" dirty="0"/>
              <a:t>(Post Office Protocol)</a:t>
            </a:r>
          </a:p>
          <a:p>
            <a:pPr marL="0" indent="0">
              <a:buNone/>
            </a:pPr>
            <a:r>
              <a:rPr lang="en-US" sz="1800" b="0" i="0" u="none" strike="noStrike" baseline="0" dirty="0"/>
              <a:t>	Transfer of mail messages and attachments (incoming), port 110, 995</a:t>
            </a:r>
          </a:p>
          <a:p>
            <a:r>
              <a:rPr lang="en-US" sz="1800" b="1" i="0" u="none" strike="noStrike" baseline="0" dirty="0"/>
              <a:t>IMAP</a:t>
            </a:r>
          </a:p>
          <a:p>
            <a:pPr marL="0" indent="0">
              <a:buNone/>
            </a:pPr>
            <a:r>
              <a:rPr lang="fr-FR" sz="1800" b="0" i="0" u="none" strike="noStrike" baseline="0" dirty="0"/>
              <a:t>	Internet Message Access Protocol, port 143</a:t>
            </a:r>
          </a:p>
          <a:p>
            <a:r>
              <a:rPr lang="en-US" sz="1800" b="1" i="0" u="none" strike="noStrike" baseline="0" dirty="0"/>
              <a:t>DHCP </a:t>
            </a:r>
            <a:r>
              <a:rPr lang="en-US" sz="1800" b="0" i="0" u="none" strike="noStrike" baseline="0" dirty="0"/>
              <a:t>(Dynamic Host Configuration Protocol)</a:t>
            </a:r>
          </a:p>
          <a:p>
            <a:pPr marL="0" indent="0">
              <a:buNone/>
            </a:pPr>
            <a:r>
              <a:rPr lang="en-US" sz="1800" b="0" i="0" u="none" strike="noStrike" baseline="0" dirty="0"/>
              <a:t>	Assigns IP Addresses (IP, </a:t>
            </a:r>
            <a:r>
              <a:rPr lang="en-US" sz="1800" b="0" i="0" u="none" strike="noStrike" baseline="0" dirty="0" err="1"/>
              <a:t>subnetmask</a:t>
            </a:r>
            <a:r>
              <a:rPr lang="en-US" sz="1800" b="0" i="0" u="none" strike="noStrike" baseline="0" dirty="0"/>
              <a:t>) and other parameters (DNS, Gateway, …) to hosts, port 67, 68</a:t>
            </a:r>
          </a:p>
          <a:p>
            <a:r>
              <a:rPr lang="pt-BR" sz="1800" b="1" i="0" u="none" strike="noStrike" baseline="0" dirty="0"/>
              <a:t>HTTP(s) </a:t>
            </a:r>
            <a:r>
              <a:rPr lang="pt-BR" sz="1800" b="0" i="0" u="none" strike="noStrike" baseline="0" dirty="0"/>
              <a:t>(Hypertext Transfer Protocol)</a:t>
            </a:r>
          </a:p>
          <a:p>
            <a:pPr marL="0" indent="0">
              <a:buNone/>
            </a:pPr>
            <a:r>
              <a:rPr lang="en-US" sz="1800" b="0" i="0" u="none" strike="noStrike" baseline="0" dirty="0"/>
              <a:t>	Transfer files that make up web pages, port 80, 443</a:t>
            </a:r>
          </a:p>
          <a:p>
            <a:r>
              <a:rPr lang="pt-BR" sz="1800" b="1" i="0" u="none" strike="noStrike" baseline="0" dirty="0"/>
              <a:t>FTP(S) </a:t>
            </a:r>
            <a:r>
              <a:rPr lang="pt-BR" sz="1800" b="0" i="0" u="none" strike="noStrike" baseline="0" dirty="0"/>
              <a:t>((Secure) File Transfer Protocol)</a:t>
            </a:r>
          </a:p>
          <a:p>
            <a:pPr marL="0" indent="0">
              <a:buNone/>
            </a:pPr>
            <a:r>
              <a:rPr lang="en-US" sz="1800" b="0" i="0" u="none" strike="noStrike" baseline="0" dirty="0"/>
              <a:t>	Interactive </a:t>
            </a:r>
            <a:r>
              <a:rPr lang="en-US" sz="1800" dirty="0"/>
              <a:t>fi</a:t>
            </a:r>
            <a:r>
              <a:rPr lang="en-US" sz="1800" b="0" i="0" u="none" strike="noStrike" baseline="0" dirty="0"/>
              <a:t>le transfer between systems, port control:21,data:21 and 3713, data:989,990</a:t>
            </a:r>
            <a:endParaRPr lang="en-US" dirty="0"/>
          </a:p>
        </p:txBody>
      </p:sp>
    </p:spTree>
    <p:extLst>
      <p:ext uri="{BB962C8B-B14F-4D97-AF65-F5344CB8AC3E}">
        <p14:creationId xmlns:p14="http://schemas.microsoft.com/office/powerpoint/2010/main" val="376848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B607-8BEF-42BF-A3FA-2E9C0DA8C109}"/>
              </a:ext>
            </a:extLst>
          </p:cNvPr>
          <p:cNvSpPr>
            <a:spLocks noGrp="1"/>
          </p:cNvSpPr>
          <p:nvPr>
            <p:ph type="title"/>
          </p:nvPr>
        </p:nvSpPr>
        <p:spPr>
          <a:xfrm>
            <a:off x="838200" y="227965"/>
            <a:ext cx="10515600" cy="640715"/>
          </a:xfrm>
        </p:spPr>
        <p:txBody>
          <a:bodyPr>
            <a:normAutofit fontScale="90000"/>
          </a:bodyPr>
          <a:lstStyle/>
          <a:p>
            <a:r>
              <a:rPr lang="en-US" dirty="0"/>
              <a:t>Application Layer Software</a:t>
            </a:r>
          </a:p>
        </p:txBody>
      </p:sp>
      <p:sp>
        <p:nvSpPr>
          <p:cNvPr id="3" name="Content Placeholder 2">
            <a:extLst>
              <a:ext uri="{FF2B5EF4-FFF2-40B4-BE49-F238E27FC236}">
                <a16:creationId xmlns:a16="http://schemas.microsoft.com/office/drawing/2014/main" id="{D19B8598-7A9F-49F1-A908-2C5AA743AD8E}"/>
              </a:ext>
            </a:extLst>
          </p:cNvPr>
          <p:cNvSpPr>
            <a:spLocks noGrp="1"/>
          </p:cNvSpPr>
          <p:nvPr>
            <p:ph idx="1"/>
          </p:nvPr>
        </p:nvSpPr>
        <p:spPr>
          <a:xfrm>
            <a:off x="838200" y="1825625"/>
            <a:ext cx="4785360" cy="4351338"/>
          </a:xfrm>
        </p:spPr>
        <p:txBody>
          <a:bodyPr/>
          <a:lstStyle/>
          <a:p>
            <a:pPr algn="l"/>
            <a:r>
              <a:rPr lang="en-US" b="0" i="0" u="none" strike="noStrike" baseline="0" dirty="0">
                <a:solidFill>
                  <a:srgbClr val="000000"/>
                </a:solidFill>
              </a:rPr>
              <a:t>Within the Application layer, there are two forms of software programs or processes that provide access to the network:</a:t>
            </a:r>
          </a:p>
          <a:p>
            <a:pPr marL="0" indent="0" algn="l">
              <a:buNone/>
            </a:pPr>
            <a:r>
              <a:rPr lang="en-US" b="0" i="0" u="none" strike="noStrike" baseline="0" dirty="0">
                <a:solidFill>
                  <a:srgbClr val="FF0000"/>
                </a:solidFill>
              </a:rPr>
              <a:t>– Applications</a:t>
            </a:r>
          </a:p>
          <a:p>
            <a:pPr marL="0" indent="0" algn="l">
              <a:buNone/>
            </a:pPr>
            <a:r>
              <a:rPr lang="en-US" b="0" i="0" u="none" strike="noStrike" baseline="0" dirty="0">
                <a:solidFill>
                  <a:srgbClr val="0000FF"/>
                </a:solidFill>
              </a:rPr>
              <a:t>– Services</a:t>
            </a:r>
            <a:endParaRPr lang="en-US" dirty="0"/>
          </a:p>
        </p:txBody>
      </p:sp>
      <p:pic>
        <p:nvPicPr>
          <p:cNvPr id="5" name="Picture 4">
            <a:extLst>
              <a:ext uri="{FF2B5EF4-FFF2-40B4-BE49-F238E27FC236}">
                <a16:creationId xmlns:a16="http://schemas.microsoft.com/office/drawing/2014/main" id="{1D5DCAC1-D0EC-447E-A130-8EB09CC246DA}"/>
              </a:ext>
            </a:extLst>
          </p:cNvPr>
          <p:cNvPicPr>
            <a:picLocks noChangeAspect="1"/>
          </p:cNvPicPr>
          <p:nvPr/>
        </p:nvPicPr>
        <p:blipFill>
          <a:blip r:embed="rId2"/>
          <a:stretch>
            <a:fillRect/>
          </a:stretch>
        </p:blipFill>
        <p:spPr>
          <a:xfrm>
            <a:off x="6713222" y="648845"/>
            <a:ext cx="5570219" cy="6209155"/>
          </a:xfrm>
          <a:prstGeom prst="rect">
            <a:avLst/>
          </a:prstGeom>
        </p:spPr>
      </p:pic>
    </p:spTree>
    <p:extLst>
      <p:ext uri="{BB962C8B-B14F-4D97-AF65-F5344CB8AC3E}">
        <p14:creationId xmlns:p14="http://schemas.microsoft.com/office/powerpoint/2010/main" val="3382552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1B7C1-3D6D-4EF0-BBA6-3CE19B0D789F}"/>
              </a:ext>
            </a:extLst>
          </p:cNvPr>
          <p:cNvSpPr>
            <a:spLocks noGrp="1"/>
          </p:cNvSpPr>
          <p:nvPr>
            <p:ph idx="1"/>
          </p:nvPr>
        </p:nvSpPr>
        <p:spPr>
          <a:xfrm>
            <a:off x="838200" y="449580"/>
            <a:ext cx="10515600" cy="5727383"/>
          </a:xfrm>
        </p:spPr>
        <p:txBody>
          <a:bodyPr>
            <a:normAutofit/>
          </a:bodyPr>
          <a:lstStyle/>
          <a:p>
            <a:pPr algn="l"/>
            <a:r>
              <a:rPr lang="en-US" sz="2400" b="0" i="0" u="none" strike="noStrike" baseline="0" dirty="0"/>
              <a:t>Application layer protocols are used by both the source and destination devices during a communication session.</a:t>
            </a:r>
          </a:p>
          <a:p>
            <a:r>
              <a:rPr lang="en-US" sz="2400" b="0" i="0" u="none" strike="noStrike" baseline="0" dirty="0"/>
              <a:t>The application layer protocols implemented on the source and destination host must </a:t>
            </a:r>
            <a:r>
              <a:rPr lang="en-US" sz="2400" b="1" i="0" u="none" strike="noStrike" baseline="0" dirty="0"/>
              <a:t>match.</a:t>
            </a:r>
          </a:p>
          <a:p>
            <a:pPr algn="l"/>
            <a:r>
              <a:rPr lang="en-US" sz="2400" b="0" i="0" u="none" strike="noStrike" baseline="0" dirty="0"/>
              <a:t>The Application Layer uses protocols that are implemented within applications and services.</a:t>
            </a:r>
          </a:p>
          <a:p>
            <a:pPr marL="0" indent="0" algn="l">
              <a:buNone/>
            </a:pPr>
            <a:r>
              <a:rPr lang="en-US" sz="2400" b="0" i="0" u="none" strike="noStrike" baseline="0" dirty="0"/>
              <a:t>	– </a:t>
            </a:r>
            <a:r>
              <a:rPr lang="en-US" sz="2400" b="1" i="0" u="none" strike="noStrike" baseline="0" dirty="0"/>
              <a:t>Applications </a:t>
            </a:r>
            <a:r>
              <a:rPr lang="en-US" sz="2400" b="0" i="0" u="none" strike="noStrike" baseline="0" dirty="0"/>
              <a:t>provide people a way to create messages.</a:t>
            </a:r>
          </a:p>
          <a:p>
            <a:pPr marL="0" indent="0" algn="l">
              <a:buNone/>
            </a:pPr>
            <a:r>
              <a:rPr lang="en-US" sz="2400" b="0" i="0" u="none" strike="noStrike" baseline="0" dirty="0"/>
              <a:t>	– Application layer </a:t>
            </a:r>
            <a:r>
              <a:rPr lang="en-US" sz="2400" b="1" i="0" u="none" strike="noStrike" baseline="0" dirty="0"/>
              <a:t>services </a:t>
            </a:r>
            <a:r>
              <a:rPr lang="en-US" sz="2400" b="0" i="0" u="none" strike="noStrike" baseline="0" dirty="0"/>
              <a:t>establish an interface to the network.</a:t>
            </a:r>
          </a:p>
          <a:p>
            <a:pPr marL="0" indent="0" algn="l">
              <a:buNone/>
            </a:pPr>
            <a:r>
              <a:rPr lang="en-US" sz="2400" b="0" i="0" u="none" strike="noStrike" baseline="0" dirty="0"/>
              <a:t>	– </a:t>
            </a:r>
            <a:r>
              <a:rPr lang="en-US" sz="2400" b="1" i="0" u="none" strike="noStrike" baseline="0" dirty="0"/>
              <a:t>Protocols </a:t>
            </a:r>
            <a:r>
              <a:rPr lang="en-US" sz="2400" b="0" i="0" u="none" strike="noStrike" baseline="0" dirty="0"/>
              <a:t>provide the rules and formats that govern how data is treated.</a:t>
            </a:r>
            <a:endParaRPr lang="en-US" sz="4400" b="1" dirty="0"/>
          </a:p>
        </p:txBody>
      </p:sp>
      <p:pic>
        <p:nvPicPr>
          <p:cNvPr id="5" name="Picture 4">
            <a:extLst>
              <a:ext uri="{FF2B5EF4-FFF2-40B4-BE49-F238E27FC236}">
                <a16:creationId xmlns:a16="http://schemas.microsoft.com/office/drawing/2014/main" id="{6A75836F-1D98-4F89-9024-26EF50594397}"/>
              </a:ext>
            </a:extLst>
          </p:cNvPr>
          <p:cNvPicPr>
            <a:picLocks noChangeAspect="1"/>
          </p:cNvPicPr>
          <p:nvPr/>
        </p:nvPicPr>
        <p:blipFill rotWithShape="1">
          <a:blip r:embed="rId2"/>
          <a:srcRect b="60993"/>
          <a:stretch/>
        </p:blipFill>
        <p:spPr>
          <a:xfrm>
            <a:off x="515268" y="4592230"/>
            <a:ext cx="11379552" cy="1656170"/>
          </a:xfrm>
          <a:prstGeom prst="rect">
            <a:avLst/>
          </a:prstGeom>
        </p:spPr>
      </p:pic>
    </p:spTree>
    <p:extLst>
      <p:ext uri="{BB962C8B-B14F-4D97-AF65-F5344CB8AC3E}">
        <p14:creationId xmlns:p14="http://schemas.microsoft.com/office/powerpoint/2010/main" val="642687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EF85-BAE6-46F2-894A-42C6ADE6D570}"/>
              </a:ext>
            </a:extLst>
          </p:cNvPr>
          <p:cNvSpPr>
            <a:spLocks noGrp="1"/>
          </p:cNvSpPr>
          <p:nvPr>
            <p:ph type="title"/>
          </p:nvPr>
        </p:nvSpPr>
        <p:spPr>
          <a:xfrm>
            <a:off x="838200" y="174625"/>
            <a:ext cx="10515600" cy="701675"/>
          </a:xfrm>
        </p:spPr>
        <p:txBody>
          <a:bodyPr/>
          <a:lstStyle/>
          <a:p>
            <a:r>
              <a:rPr lang="en-US" dirty="0"/>
              <a:t>Client Server Model – Traditional Paradigm</a:t>
            </a:r>
          </a:p>
        </p:txBody>
      </p:sp>
      <p:sp>
        <p:nvSpPr>
          <p:cNvPr id="3" name="Content Placeholder 2">
            <a:extLst>
              <a:ext uri="{FF2B5EF4-FFF2-40B4-BE49-F238E27FC236}">
                <a16:creationId xmlns:a16="http://schemas.microsoft.com/office/drawing/2014/main" id="{57A4BEC2-C449-469E-99A1-9EF1F999A482}"/>
              </a:ext>
            </a:extLst>
          </p:cNvPr>
          <p:cNvSpPr>
            <a:spLocks noGrp="1"/>
          </p:cNvSpPr>
          <p:nvPr>
            <p:ph idx="1"/>
          </p:nvPr>
        </p:nvSpPr>
        <p:spPr>
          <a:xfrm>
            <a:off x="838200" y="967740"/>
            <a:ext cx="10515600" cy="5715635"/>
          </a:xfrm>
        </p:spPr>
        <p:txBody>
          <a:bodyPr>
            <a:normAutofit/>
          </a:bodyPr>
          <a:lstStyle/>
          <a:p>
            <a:pPr algn="l"/>
            <a:r>
              <a:rPr lang="en-US" sz="2400" b="0" i="0" u="none" strike="noStrike" baseline="0" dirty="0"/>
              <a:t>The device requesting the information is called a </a:t>
            </a:r>
            <a:r>
              <a:rPr lang="en-US" sz="2400" b="1" i="0" u="none" strike="noStrike" baseline="0" dirty="0"/>
              <a:t>client</a:t>
            </a:r>
            <a:r>
              <a:rPr lang="en-US" sz="2400" b="0" i="0" u="none" strike="noStrike" baseline="0" dirty="0"/>
              <a:t>.</a:t>
            </a:r>
          </a:p>
          <a:p>
            <a:r>
              <a:rPr lang="en-US" sz="2400" b="0" i="0" u="none" strike="noStrike" baseline="0" dirty="0"/>
              <a:t>The device responding to the request is called a</a:t>
            </a:r>
            <a:r>
              <a:rPr lang="en-US" sz="2400" b="1" i="0" u="none" strike="noStrike" baseline="0" dirty="0"/>
              <a:t> server</a:t>
            </a:r>
            <a:r>
              <a:rPr lang="en-US" sz="2400" b="0" i="0" u="none" strike="noStrike" baseline="0" dirty="0"/>
              <a:t>.</a:t>
            </a:r>
          </a:p>
          <a:p>
            <a:r>
              <a:rPr lang="en-US" sz="2400" b="0" i="0" u="none" strike="noStrike" baseline="0" dirty="0"/>
              <a:t>Client and server processes are considered to be in the </a:t>
            </a:r>
            <a:r>
              <a:rPr lang="en-US" sz="2400" b="1" i="0" u="none" strike="noStrike" baseline="0" dirty="0"/>
              <a:t>application layer</a:t>
            </a:r>
            <a:r>
              <a:rPr lang="en-US" sz="2400" b="0" i="0" u="none" strike="noStrike" baseline="0" dirty="0"/>
              <a:t>.</a:t>
            </a:r>
          </a:p>
          <a:p>
            <a:r>
              <a:rPr lang="en-US" sz="2400" b="0" i="0" u="none" strike="noStrike" baseline="0" dirty="0"/>
              <a:t>The client initiates the exchange by requesting data from the server.</a:t>
            </a:r>
          </a:p>
          <a:p>
            <a:r>
              <a:rPr lang="en-US" sz="2400" b="0" i="0" u="none" strike="noStrike" baseline="0" dirty="0"/>
              <a:t>The server responds by sending one or more streams of data to the client.</a:t>
            </a:r>
          </a:p>
          <a:p>
            <a:r>
              <a:rPr lang="en-US" sz="2400" b="0" i="0" u="none" strike="noStrike" baseline="0" dirty="0"/>
              <a:t>Application layer protocols describe the format of the requests and responses between clients and servers.</a:t>
            </a:r>
          </a:p>
          <a:p>
            <a:r>
              <a:rPr lang="en-US" sz="2400" b="0" i="0" u="none" strike="noStrike" baseline="0" dirty="0"/>
              <a:t>The contents of the data exchange will depend of the application in use.</a:t>
            </a:r>
          </a:p>
          <a:p>
            <a:r>
              <a:rPr lang="en-US" sz="2400" b="0" i="0" u="none" strike="noStrike" baseline="0" dirty="0"/>
              <a:t>Email is an example of a Client-Server interaction.</a:t>
            </a:r>
          </a:p>
          <a:p>
            <a:r>
              <a:rPr lang="en-US" sz="2400" dirty="0"/>
              <a:t>Several traditional services using this paradigm includes  World Wide Web (www) and its vehicle </a:t>
            </a:r>
            <a:r>
              <a:rPr lang="en-US" sz="2400" dirty="0" err="1"/>
              <a:t>HyperText</a:t>
            </a:r>
            <a:r>
              <a:rPr lang="en-US" sz="2400" dirty="0"/>
              <a:t> Transfer Protocol (HTTP), File Transfer Protocol FTP, Secure Shell SSH etc.</a:t>
            </a:r>
            <a:endParaRPr lang="en-US" sz="3600" dirty="0"/>
          </a:p>
        </p:txBody>
      </p:sp>
    </p:spTree>
    <p:extLst>
      <p:ext uri="{BB962C8B-B14F-4D97-AF65-F5344CB8AC3E}">
        <p14:creationId xmlns:p14="http://schemas.microsoft.com/office/powerpoint/2010/main" val="2712251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B86A0F-7E89-4E55-B4AB-B4CDCFB163F4}"/>
              </a:ext>
            </a:extLst>
          </p:cNvPr>
          <p:cNvPicPr>
            <a:picLocks noGrp="1" noChangeAspect="1"/>
          </p:cNvPicPr>
          <p:nvPr>
            <p:ph idx="1"/>
          </p:nvPr>
        </p:nvPicPr>
        <p:blipFill>
          <a:blip r:embed="rId2"/>
          <a:stretch>
            <a:fillRect/>
          </a:stretch>
        </p:blipFill>
        <p:spPr>
          <a:xfrm>
            <a:off x="1656287" y="91439"/>
            <a:ext cx="9583213" cy="6614161"/>
          </a:xfrm>
        </p:spPr>
      </p:pic>
    </p:spTree>
    <p:extLst>
      <p:ext uri="{BB962C8B-B14F-4D97-AF65-F5344CB8AC3E}">
        <p14:creationId xmlns:p14="http://schemas.microsoft.com/office/powerpoint/2010/main" val="383290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19DD-435E-4E9C-B94A-691616619E95}"/>
              </a:ext>
            </a:extLst>
          </p:cNvPr>
          <p:cNvSpPr>
            <a:spLocks noGrp="1"/>
          </p:cNvSpPr>
          <p:nvPr>
            <p:ph type="title"/>
          </p:nvPr>
        </p:nvSpPr>
        <p:spPr/>
        <p:txBody>
          <a:bodyPr/>
          <a:lstStyle/>
          <a:p>
            <a:r>
              <a:rPr lang="en-US" dirty="0"/>
              <a:t>Topic of the day</a:t>
            </a:r>
          </a:p>
        </p:txBody>
      </p:sp>
      <p:sp>
        <p:nvSpPr>
          <p:cNvPr id="3" name="Content Placeholder 2">
            <a:extLst>
              <a:ext uri="{FF2B5EF4-FFF2-40B4-BE49-F238E27FC236}">
                <a16:creationId xmlns:a16="http://schemas.microsoft.com/office/drawing/2014/main" id="{E1956B71-2A2C-43E8-80A2-0722837247B8}"/>
              </a:ext>
            </a:extLst>
          </p:cNvPr>
          <p:cNvSpPr>
            <a:spLocks noGrp="1"/>
          </p:cNvSpPr>
          <p:nvPr>
            <p:ph idx="1"/>
          </p:nvPr>
        </p:nvSpPr>
        <p:spPr/>
        <p:txBody>
          <a:bodyPr/>
          <a:lstStyle/>
          <a:p>
            <a:r>
              <a:rPr lang="en-US" dirty="0"/>
              <a:t>TCP/IP vs OSI Model</a:t>
            </a:r>
          </a:p>
          <a:p>
            <a:r>
              <a:rPr lang="en-US" dirty="0"/>
              <a:t>Application Layer</a:t>
            </a:r>
          </a:p>
          <a:p>
            <a:r>
              <a:rPr lang="en-US" dirty="0"/>
              <a:t>Application Layer Protocols</a:t>
            </a:r>
          </a:p>
        </p:txBody>
      </p:sp>
    </p:spTree>
    <p:extLst>
      <p:ext uri="{BB962C8B-B14F-4D97-AF65-F5344CB8AC3E}">
        <p14:creationId xmlns:p14="http://schemas.microsoft.com/office/powerpoint/2010/main" val="3053332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6C244-E629-4238-804E-D04A4B95E128}"/>
              </a:ext>
            </a:extLst>
          </p:cNvPr>
          <p:cNvSpPr>
            <a:spLocks noGrp="1"/>
          </p:cNvSpPr>
          <p:nvPr>
            <p:ph type="title"/>
          </p:nvPr>
        </p:nvSpPr>
        <p:spPr/>
        <p:txBody>
          <a:bodyPr/>
          <a:lstStyle/>
          <a:p>
            <a:r>
              <a:rPr lang="en-US" dirty="0"/>
              <a:t>Peer-to-Peer Model - New Paradigm</a:t>
            </a:r>
          </a:p>
        </p:txBody>
      </p:sp>
      <p:sp>
        <p:nvSpPr>
          <p:cNvPr id="3" name="Content Placeholder 2">
            <a:extLst>
              <a:ext uri="{FF2B5EF4-FFF2-40B4-BE49-F238E27FC236}">
                <a16:creationId xmlns:a16="http://schemas.microsoft.com/office/drawing/2014/main" id="{C2E48636-4E3C-46AB-90C7-8EFD2121A682}"/>
              </a:ext>
            </a:extLst>
          </p:cNvPr>
          <p:cNvSpPr>
            <a:spLocks noGrp="1"/>
          </p:cNvSpPr>
          <p:nvPr>
            <p:ph idx="1"/>
          </p:nvPr>
        </p:nvSpPr>
        <p:spPr>
          <a:xfrm>
            <a:off x="220981" y="1501140"/>
            <a:ext cx="4632959" cy="5135879"/>
          </a:xfrm>
        </p:spPr>
        <p:txBody>
          <a:bodyPr>
            <a:normAutofit/>
          </a:bodyPr>
          <a:lstStyle/>
          <a:p>
            <a:pPr algn="l"/>
            <a:r>
              <a:rPr lang="en-US" sz="2400" b="0" i="0" u="none" strike="noStrike" baseline="0" dirty="0"/>
              <a:t>In the peer-to-peer (P2P) networking model, the data is accessed without the use of a dedicated server.</a:t>
            </a:r>
          </a:p>
          <a:p>
            <a:r>
              <a:rPr lang="en-US" sz="2400" b="0" i="0" u="none" strike="noStrike" baseline="0" dirty="0"/>
              <a:t>Two or more computers can be connected to a P2P network to share resources.</a:t>
            </a:r>
          </a:p>
          <a:p>
            <a:r>
              <a:rPr lang="en-US" sz="2400" b="0" i="0" u="none" strike="noStrike" baseline="0" dirty="0"/>
              <a:t>Every connected end device (a peer) can function as both a server and a client.</a:t>
            </a:r>
          </a:p>
          <a:p>
            <a:pPr algn="l"/>
            <a:r>
              <a:rPr lang="en-US" sz="2400" b="0" i="0" u="none" strike="noStrike" baseline="0" dirty="0"/>
              <a:t>The roles of client and server are set on a per request basis.</a:t>
            </a:r>
          </a:p>
        </p:txBody>
      </p:sp>
      <p:pic>
        <p:nvPicPr>
          <p:cNvPr id="5" name="Picture 4">
            <a:extLst>
              <a:ext uri="{FF2B5EF4-FFF2-40B4-BE49-F238E27FC236}">
                <a16:creationId xmlns:a16="http://schemas.microsoft.com/office/drawing/2014/main" id="{17912451-DB84-4966-96C8-03B099A5A612}"/>
              </a:ext>
            </a:extLst>
          </p:cNvPr>
          <p:cNvPicPr>
            <a:picLocks noChangeAspect="1"/>
          </p:cNvPicPr>
          <p:nvPr/>
        </p:nvPicPr>
        <p:blipFill>
          <a:blip r:embed="rId2"/>
          <a:stretch>
            <a:fillRect/>
          </a:stretch>
        </p:blipFill>
        <p:spPr>
          <a:xfrm>
            <a:off x="4853940" y="1690688"/>
            <a:ext cx="7172235" cy="4443095"/>
          </a:xfrm>
          <a:prstGeom prst="rect">
            <a:avLst/>
          </a:prstGeom>
        </p:spPr>
      </p:pic>
    </p:spTree>
    <p:extLst>
      <p:ext uri="{BB962C8B-B14F-4D97-AF65-F5344CB8AC3E}">
        <p14:creationId xmlns:p14="http://schemas.microsoft.com/office/powerpoint/2010/main" val="2047775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EFE309-4762-4715-9808-B87C00540220}"/>
              </a:ext>
            </a:extLst>
          </p:cNvPr>
          <p:cNvSpPr>
            <a:spLocks noGrp="1"/>
          </p:cNvSpPr>
          <p:nvPr>
            <p:ph idx="1"/>
          </p:nvPr>
        </p:nvSpPr>
        <p:spPr>
          <a:xfrm>
            <a:off x="182880" y="1115377"/>
            <a:ext cx="4229100" cy="5178743"/>
          </a:xfrm>
        </p:spPr>
        <p:txBody>
          <a:bodyPr>
            <a:normAutofit/>
          </a:bodyPr>
          <a:lstStyle/>
          <a:p>
            <a:pPr algn="l"/>
            <a:r>
              <a:rPr lang="en-US" sz="2400" b="0" i="0" u="none" strike="noStrike" baseline="0" dirty="0"/>
              <a:t>Some P2P applications use a hybrid system.</a:t>
            </a:r>
          </a:p>
          <a:p>
            <a:r>
              <a:rPr lang="en-US" sz="2400" b="0" i="0" u="none" strike="noStrike" baseline="0" dirty="0"/>
              <a:t>In hybrid P2P, resource sharing is decentralized.</a:t>
            </a:r>
          </a:p>
          <a:p>
            <a:r>
              <a:rPr lang="en-US" sz="2400" b="0" i="0" u="none" strike="noStrike" baseline="0" dirty="0"/>
              <a:t>Indexes that point to resource locations are stored in a centralized directory.</a:t>
            </a:r>
          </a:p>
          <a:p>
            <a:r>
              <a:rPr lang="en-US" sz="2400" b="0" i="0" u="none" strike="noStrike" baseline="0" dirty="0"/>
              <a:t>In a hybrid system, each peer accesses an index server to get the location of a resource stored on another peer.</a:t>
            </a:r>
            <a:endParaRPr lang="en-US" sz="3600" dirty="0"/>
          </a:p>
        </p:txBody>
      </p:sp>
      <p:pic>
        <p:nvPicPr>
          <p:cNvPr id="5" name="Picture 4">
            <a:extLst>
              <a:ext uri="{FF2B5EF4-FFF2-40B4-BE49-F238E27FC236}">
                <a16:creationId xmlns:a16="http://schemas.microsoft.com/office/drawing/2014/main" id="{FDA5F440-B42D-49AD-B2DE-EDDF3B431135}"/>
              </a:ext>
            </a:extLst>
          </p:cNvPr>
          <p:cNvPicPr>
            <a:picLocks noChangeAspect="1"/>
          </p:cNvPicPr>
          <p:nvPr/>
        </p:nvPicPr>
        <p:blipFill>
          <a:blip r:embed="rId2"/>
          <a:stretch>
            <a:fillRect/>
          </a:stretch>
        </p:blipFill>
        <p:spPr>
          <a:xfrm>
            <a:off x="4511040" y="1454545"/>
            <a:ext cx="7620000" cy="4672524"/>
          </a:xfrm>
          <a:prstGeom prst="rect">
            <a:avLst/>
          </a:prstGeom>
        </p:spPr>
      </p:pic>
    </p:spTree>
    <p:extLst>
      <p:ext uri="{BB962C8B-B14F-4D97-AF65-F5344CB8AC3E}">
        <p14:creationId xmlns:p14="http://schemas.microsoft.com/office/powerpoint/2010/main" val="7602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8B2C6-8F8C-4C07-A772-4A8850CB6E05}"/>
              </a:ext>
            </a:extLst>
          </p:cNvPr>
          <p:cNvSpPr>
            <a:spLocks noGrp="1"/>
          </p:cNvSpPr>
          <p:nvPr>
            <p:ph idx="1"/>
          </p:nvPr>
        </p:nvSpPr>
        <p:spPr>
          <a:xfrm>
            <a:off x="556260" y="281940"/>
            <a:ext cx="4251960" cy="6263640"/>
          </a:xfrm>
        </p:spPr>
        <p:txBody>
          <a:bodyPr>
            <a:normAutofit fontScale="85000" lnSpcReduction="20000"/>
          </a:bodyPr>
          <a:lstStyle/>
          <a:p>
            <a:r>
              <a:rPr lang="en-US" dirty="0"/>
              <a:t>Common P2P networks include: </a:t>
            </a:r>
            <a:r>
              <a:rPr lang="en-US" dirty="0" err="1"/>
              <a:t>eDonkey</a:t>
            </a:r>
            <a:r>
              <a:rPr lang="en-US" dirty="0"/>
              <a:t>, G2, BitTorrent, Bitcoin, Skype.</a:t>
            </a:r>
          </a:p>
          <a:p>
            <a:r>
              <a:rPr lang="en-US" dirty="0"/>
              <a:t>Many P2P applications allow users to share pieces of many files with each other at the same time.</a:t>
            </a:r>
          </a:p>
          <a:p>
            <a:r>
              <a:rPr lang="en-US" dirty="0"/>
              <a:t>A small torrent file contains information about the location of other users and tracker computers.</a:t>
            </a:r>
          </a:p>
          <a:p>
            <a:r>
              <a:rPr lang="en-US" dirty="0"/>
              <a:t>Trackers are computers keeping track of the files hosted by users.</a:t>
            </a:r>
          </a:p>
          <a:p>
            <a:r>
              <a:rPr lang="en-US" dirty="0"/>
              <a:t>This technology is called BitTorrent.</a:t>
            </a:r>
          </a:p>
          <a:p>
            <a:r>
              <a:rPr lang="en-US" dirty="0"/>
              <a:t>There are many BitTorrent clients, including BitTorrent, uTorrent, </a:t>
            </a:r>
            <a:r>
              <a:rPr lang="en-US" dirty="0" err="1"/>
              <a:t>Frostwire</a:t>
            </a:r>
            <a:r>
              <a:rPr lang="en-US" dirty="0"/>
              <a:t>, and </a:t>
            </a:r>
            <a:r>
              <a:rPr lang="en-US" dirty="0" err="1"/>
              <a:t>qBittorrent</a:t>
            </a:r>
            <a:r>
              <a:rPr lang="en-US" dirty="0"/>
              <a:t>.</a:t>
            </a:r>
          </a:p>
        </p:txBody>
      </p:sp>
      <p:pic>
        <p:nvPicPr>
          <p:cNvPr id="5" name="Picture 4">
            <a:extLst>
              <a:ext uri="{FF2B5EF4-FFF2-40B4-BE49-F238E27FC236}">
                <a16:creationId xmlns:a16="http://schemas.microsoft.com/office/drawing/2014/main" id="{21500A6E-979F-4140-B0F9-DB29F33FE98E}"/>
              </a:ext>
            </a:extLst>
          </p:cNvPr>
          <p:cNvPicPr>
            <a:picLocks noChangeAspect="1"/>
          </p:cNvPicPr>
          <p:nvPr/>
        </p:nvPicPr>
        <p:blipFill>
          <a:blip r:embed="rId2"/>
          <a:stretch>
            <a:fillRect/>
          </a:stretch>
        </p:blipFill>
        <p:spPr>
          <a:xfrm>
            <a:off x="4808220" y="586740"/>
            <a:ext cx="7332818" cy="5478780"/>
          </a:xfrm>
          <a:prstGeom prst="rect">
            <a:avLst/>
          </a:prstGeom>
        </p:spPr>
      </p:pic>
    </p:spTree>
    <p:extLst>
      <p:ext uri="{BB962C8B-B14F-4D97-AF65-F5344CB8AC3E}">
        <p14:creationId xmlns:p14="http://schemas.microsoft.com/office/powerpoint/2010/main" val="121670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92632-BB98-4AE0-98A0-9A339E1BAE83}"/>
              </a:ext>
            </a:extLst>
          </p:cNvPr>
          <p:cNvSpPr>
            <a:spLocks noGrp="1"/>
          </p:cNvSpPr>
          <p:nvPr>
            <p:ph type="title"/>
          </p:nvPr>
        </p:nvSpPr>
        <p:spPr>
          <a:xfrm>
            <a:off x="838200" y="2766218"/>
            <a:ext cx="10515600" cy="1325563"/>
          </a:xfrm>
        </p:spPr>
        <p:txBody>
          <a:bodyPr/>
          <a:lstStyle/>
          <a:p>
            <a:r>
              <a:rPr lang="en-US" dirty="0"/>
              <a:t>Well Known Protocols &amp; their Working</a:t>
            </a:r>
          </a:p>
        </p:txBody>
      </p:sp>
    </p:spTree>
    <p:extLst>
      <p:ext uri="{BB962C8B-B14F-4D97-AF65-F5344CB8AC3E}">
        <p14:creationId xmlns:p14="http://schemas.microsoft.com/office/powerpoint/2010/main" val="2322737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4699-91B8-4B4F-97ED-ECE12C9C3DBC}"/>
              </a:ext>
            </a:extLst>
          </p:cNvPr>
          <p:cNvSpPr>
            <a:spLocks noGrp="1"/>
          </p:cNvSpPr>
          <p:nvPr>
            <p:ph type="title"/>
          </p:nvPr>
        </p:nvSpPr>
        <p:spPr>
          <a:xfrm>
            <a:off x="838200" y="86042"/>
            <a:ext cx="10515600" cy="594995"/>
          </a:xfrm>
        </p:spPr>
        <p:txBody>
          <a:bodyPr>
            <a:normAutofit fontScale="90000"/>
          </a:bodyPr>
          <a:lstStyle/>
          <a:p>
            <a:r>
              <a:rPr lang="en-US" dirty="0"/>
              <a:t>HTTP  &amp; HTML</a:t>
            </a:r>
          </a:p>
        </p:txBody>
      </p:sp>
      <p:sp>
        <p:nvSpPr>
          <p:cNvPr id="3" name="Content Placeholder 2">
            <a:extLst>
              <a:ext uri="{FF2B5EF4-FFF2-40B4-BE49-F238E27FC236}">
                <a16:creationId xmlns:a16="http://schemas.microsoft.com/office/drawing/2014/main" id="{2F927F2E-655E-4A40-9544-3F255387E948}"/>
              </a:ext>
            </a:extLst>
          </p:cNvPr>
          <p:cNvSpPr>
            <a:spLocks noGrp="1"/>
          </p:cNvSpPr>
          <p:nvPr>
            <p:ph idx="1"/>
          </p:nvPr>
        </p:nvSpPr>
        <p:spPr>
          <a:xfrm>
            <a:off x="441960" y="769620"/>
            <a:ext cx="6164580" cy="6002338"/>
          </a:xfrm>
        </p:spPr>
        <p:txBody>
          <a:bodyPr>
            <a:normAutofit lnSpcReduction="10000"/>
          </a:bodyPr>
          <a:lstStyle/>
          <a:p>
            <a:pPr algn="l"/>
            <a:r>
              <a:rPr lang="en-US" sz="2400" b="0" i="0" u="none" strike="noStrike" baseline="0" dirty="0"/>
              <a:t>A web address or uniform resource locator (URL) is a reference to a web server.</a:t>
            </a:r>
          </a:p>
          <a:p>
            <a:pPr algn="l"/>
            <a:r>
              <a:rPr lang="en-US" sz="2400" b="0" i="0" u="none" strike="noStrike" baseline="0" dirty="0"/>
              <a:t>A URL allows a web browser to establish a connection to that web server.</a:t>
            </a:r>
          </a:p>
          <a:p>
            <a:pPr algn="l"/>
            <a:r>
              <a:rPr lang="en-US" sz="2400" b="0" i="0" u="none" strike="noStrike" baseline="0" dirty="0"/>
              <a:t>URLs and Uniform Resource Identifier (URIs) are the names most people associate with web addresses.</a:t>
            </a:r>
          </a:p>
          <a:p>
            <a:pPr algn="l"/>
            <a:r>
              <a:rPr lang="en-US" sz="2400" b="0" i="0" u="none" strike="noStrike" baseline="0" dirty="0"/>
              <a:t>The URL http://cisco.com/index.html has three basic parts:</a:t>
            </a:r>
          </a:p>
          <a:p>
            <a:pPr marL="0" indent="0" algn="l">
              <a:buNone/>
            </a:pPr>
            <a:r>
              <a:rPr lang="en-US" sz="2400" b="0" i="0" u="none" strike="noStrike" baseline="0" dirty="0"/>
              <a:t>	o </a:t>
            </a:r>
            <a:r>
              <a:rPr lang="en-US" sz="2400" b="1" i="0" u="none" strike="noStrike" baseline="0" dirty="0"/>
              <a:t>http </a:t>
            </a:r>
            <a:r>
              <a:rPr lang="en-US" sz="2400" b="0" i="0" u="none" strike="noStrike" baseline="0" dirty="0"/>
              <a:t>(the protocol or scheme)</a:t>
            </a:r>
          </a:p>
          <a:p>
            <a:pPr marL="0" indent="0" algn="l">
              <a:buNone/>
            </a:pPr>
            <a:r>
              <a:rPr lang="en-US" sz="2400" b="0" i="0" u="none" strike="noStrike" baseline="0" dirty="0"/>
              <a:t>	o </a:t>
            </a:r>
            <a:r>
              <a:rPr lang="en-US" sz="2400" b="1" i="0" u="none" strike="noStrike" baseline="0" dirty="0"/>
              <a:t>www.cisco.com </a:t>
            </a:r>
            <a:r>
              <a:rPr lang="en-US" sz="2400" b="0" i="0" u="none" strike="noStrike" baseline="0" dirty="0"/>
              <a:t>(the server name)</a:t>
            </a:r>
          </a:p>
          <a:p>
            <a:pPr marL="0" indent="0" algn="l">
              <a:buNone/>
            </a:pPr>
            <a:r>
              <a:rPr lang="en-US" sz="2400" b="0" i="0" u="none" strike="noStrike" baseline="0" dirty="0"/>
              <a:t>	o </a:t>
            </a:r>
            <a:r>
              <a:rPr lang="en-US" sz="2400" b="1" i="0" u="none" strike="noStrike" baseline="0" dirty="0"/>
              <a:t>index.html </a:t>
            </a:r>
            <a:r>
              <a:rPr lang="en-US" sz="2400" b="0" i="0" u="none" strike="noStrike" baseline="0" dirty="0"/>
              <a:t>(the specific filename requested)</a:t>
            </a:r>
          </a:p>
          <a:p>
            <a:pPr algn="l"/>
            <a:r>
              <a:rPr lang="en-US" sz="2400" b="0" i="0" u="none" strike="noStrike" baseline="0" dirty="0"/>
              <a:t>Using DNS, the server name portion of the URL is then translated to the associated IP address before the server can be contacted.</a:t>
            </a:r>
            <a:endParaRPr lang="en-US" sz="3600" dirty="0"/>
          </a:p>
        </p:txBody>
      </p:sp>
      <p:pic>
        <p:nvPicPr>
          <p:cNvPr id="5" name="Picture 4">
            <a:extLst>
              <a:ext uri="{FF2B5EF4-FFF2-40B4-BE49-F238E27FC236}">
                <a16:creationId xmlns:a16="http://schemas.microsoft.com/office/drawing/2014/main" id="{B1D86526-36E6-49A6-A60E-0B4FC9D2A239}"/>
              </a:ext>
            </a:extLst>
          </p:cNvPr>
          <p:cNvPicPr>
            <a:picLocks noChangeAspect="1"/>
          </p:cNvPicPr>
          <p:nvPr/>
        </p:nvPicPr>
        <p:blipFill>
          <a:blip r:embed="rId3"/>
          <a:stretch>
            <a:fillRect/>
          </a:stretch>
        </p:blipFill>
        <p:spPr>
          <a:xfrm>
            <a:off x="6096000" y="2680062"/>
            <a:ext cx="6096000" cy="3408318"/>
          </a:xfrm>
          <a:prstGeom prst="rect">
            <a:avLst/>
          </a:prstGeom>
        </p:spPr>
      </p:pic>
    </p:spTree>
    <p:extLst>
      <p:ext uri="{BB962C8B-B14F-4D97-AF65-F5344CB8AC3E}">
        <p14:creationId xmlns:p14="http://schemas.microsoft.com/office/powerpoint/2010/main" val="3212945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709209-84E9-4A0F-9A02-86EF4263AA5A}"/>
              </a:ext>
            </a:extLst>
          </p:cNvPr>
          <p:cNvSpPr>
            <a:spLocks noGrp="1"/>
          </p:cNvSpPr>
          <p:nvPr>
            <p:ph idx="1"/>
          </p:nvPr>
        </p:nvSpPr>
        <p:spPr>
          <a:xfrm>
            <a:off x="510540" y="266700"/>
            <a:ext cx="4914900" cy="6377940"/>
          </a:xfrm>
        </p:spPr>
        <p:txBody>
          <a:bodyPr>
            <a:normAutofit/>
          </a:bodyPr>
          <a:lstStyle/>
          <a:p>
            <a:pPr algn="l"/>
            <a:r>
              <a:rPr lang="en-US" b="0" i="0" u="none" strike="noStrike" baseline="0" dirty="0"/>
              <a:t>The browser sends a GET request to the server’s IP address and asks for the </a:t>
            </a:r>
            <a:r>
              <a:rPr lang="en-US" b="1" i="0" u="none" strike="noStrike" baseline="0" dirty="0"/>
              <a:t>index.html </a:t>
            </a:r>
            <a:r>
              <a:rPr lang="en-US" b="0" i="0" u="none" strike="noStrike" baseline="0" dirty="0"/>
              <a:t>file.</a:t>
            </a:r>
          </a:p>
          <a:p>
            <a:pPr algn="l"/>
            <a:r>
              <a:rPr lang="en-US" b="0" i="0" u="none" strike="noStrike" baseline="0" dirty="0"/>
              <a:t>The server sends the requested file to the client.</a:t>
            </a:r>
          </a:p>
          <a:p>
            <a:pPr algn="l"/>
            <a:r>
              <a:rPr lang="en-US" b="0" i="0" u="none" strike="noStrike" baseline="0" dirty="0"/>
              <a:t>The </a:t>
            </a:r>
            <a:r>
              <a:rPr lang="en-US" b="1" i="0" u="none" strike="noStrike" baseline="0" dirty="0"/>
              <a:t>index.html </a:t>
            </a:r>
            <a:r>
              <a:rPr lang="en-US" b="0" i="0" u="none" strike="noStrike" baseline="0" dirty="0"/>
              <a:t>was specified in the URL and contains the HTML code for this web page.</a:t>
            </a:r>
          </a:p>
          <a:p>
            <a:pPr algn="l"/>
            <a:r>
              <a:rPr lang="en-US" b="0" i="0" u="none" strike="noStrike" baseline="0" dirty="0"/>
              <a:t>The browser processes the HTML code and formats the page for the browser window based on the code in the file.</a:t>
            </a:r>
            <a:endParaRPr lang="en-US" sz="4000" dirty="0"/>
          </a:p>
        </p:txBody>
      </p:sp>
      <p:pic>
        <p:nvPicPr>
          <p:cNvPr id="5" name="Picture 4">
            <a:extLst>
              <a:ext uri="{FF2B5EF4-FFF2-40B4-BE49-F238E27FC236}">
                <a16:creationId xmlns:a16="http://schemas.microsoft.com/office/drawing/2014/main" id="{9100F2A3-55D4-4CA6-ABA4-0814415905C2}"/>
              </a:ext>
            </a:extLst>
          </p:cNvPr>
          <p:cNvPicPr>
            <a:picLocks noChangeAspect="1"/>
          </p:cNvPicPr>
          <p:nvPr/>
        </p:nvPicPr>
        <p:blipFill>
          <a:blip r:embed="rId2"/>
          <a:stretch>
            <a:fillRect/>
          </a:stretch>
        </p:blipFill>
        <p:spPr>
          <a:xfrm>
            <a:off x="5600700" y="29642"/>
            <a:ext cx="6240779" cy="3399358"/>
          </a:xfrm>
          <a:prstGeom prst="rect">
            <a:avLst/>
          </a:prstGeom>
        </p:spPr>
      </p:pic>
      <p:pic>
        <p:nvPicPr>
          <p:cNvPr id="7" name="Picture 6">
            <a:extLst>
              <a:ext uri="{FF2B5EF4-FFF2-40B4-BE49-F238E27FC236}">
                <a16:creationId xmlns:a16="http://schemas.microsoft.com/office/drawing/2014/main" id="{709EA1D0-713A-4F46-A629-6FEC4FFE0AFF}"/>
              </a:ext>
            </a:extLst>
          </p:cNvPr>
          <p:cNvPicPr>
            <a:picLocks noChangeAspect="1"/>
          </p:cNvPicPr>
          <p:nvPr/>
        </p:nvPicPr>
        <p:blipFill>
          <a:blip r:embed="rId3"/>
          <a:stretch>
            <a:fillRect/>
          </a:stretch>
        </p:blipFill>
        <p:spPr>
          <a:xfrm>
            <a:off x="5654040" y="3648467"/>
            <a:ext cx="6433457" cy="3112348"/>
          </a:xfrm>
          <a:prstGeom prst="rect">
            <a:avLst/>
          </a:prstGeom>
        </p:spPr>
      </p:pic>
    </p:spTree>
    <p:extLst>
      <p:ext uri="{BB962C8B-B14F-4D97-AF65-F5344CB8AC3E}">
        <p14:creationId xmlns:p14="http://schemas.microsoft.com/office/powerpoint/2010/main" val="606998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CCAC8-36B3-47A5-AC92-9E85FC893BBC}"/>
              </a:ext>
            </a:extLst>
          </p:cNvPr>
          <p:cNvSpPr>
            <a:spLocks noGrp="1"/>
          </p:cNvSpPr>
          <p:nvPr>
            <p:ph type="title"/>
          </p:nvPr>
        </p:nvSpPr>
        <p:spPr/>
        <p:txBody>
          <a:bodyPr/>
          <a:lstStyle/>
          <a:p>
            <a:r>
              <a:rPr lang="en-US" dirty="0"/>
              <a:t>HTTP &amp; HTTPS</a:t>
            </a:r>
          </a:p>
        </p:txBody>
      </p:sp>
      <p:sp>
        <p:nvSpPr>
          <p:cNvPr id="3" name="Content Placeholder 2">
            <a:extLst>
              <a:ext uri="{FF2B5EF4-FFF2-40B4-BE49-F238E27FC236}">
                <a16:creationId xmlns:a16="http://schemas.microsoft.com/office/drawing/2014/main" id="{B2ADE406-C7B1-40FB-94D8-A07E18CC424D}"/>
              </a:ext>
            </a:extLst>
          </p:cNvPr>
          <p:cNvSpPr>
            <a:spLocks noGrp="1"/>
          </p:cNvSpPr>
          <p:nvPr>
            <p:ph idx="1"/>
          </p:nvPr>
        </p:nvSpPr>
        <p:spPr>
          <a:xfrm>
            <a:off x="137160" y="1787524"/>
            <a:ext cx="5745480" cy="4803775"/>
          </a:xfrm>
        </p:spPr>
        <p:txBody>
          <a:bodyPr>
            <a:normAutofit/>
          </a:bodyPr>
          <a:lstStyle/>
          <a:p>
            <a:pPr algn="l"/>
            <a:r>
              <a:rPr lang="en-US" sz="2400" b="1" i="0" u="none" strike="noStrike" baseline="0" dirty="0"/>
              <a:t>HTTP</a:t>
            </a:r>
          </a:p>
          <a:p>
            <a:pPr marL="0" indent="0" algn="l">
              <a:buNone/>
            </a:pPr>
            <a:r>
              <a:rPr lang="pt-BR" sz="2400" b="0" i="0" u="none" strike="noStrike" baseline="0" dirty="0"/>
              <a:t>	o Is a request/response protocol.</a:t>
            </a:r>
          </a:p>
          <a:p>
            <a:pPr marL="0" indent="0" algn="l">
              <a:buNone/>
            </a:pPr>
            <a:r>
              <a:rPr lang="en-US" sz="2400" b="0" i="0" u="none" strike="noStrike" baseline="0" dirty="0"/>
              <a:t>	o Has three common message types: GET, POST, PUT.</a:t>
            </a:r>
          </a:p>
          <a:p>
            <a:pPr marL="0" indent="0" algn="l">
              <a:buNone/>
            </a:pPr>
            <a:r>
              <a:rPr lang="en-US" sz="2400" b="0" i="0" u="none" strike="noStrike" baseline="0" dirty="0"/>
              <a:t>	o Is not secure. Messages can be intercepted.</a:t>
            </a:r>
          </a:p>
          <a:p>
            <a:pPr marL="0" indent="0" algn="l">
              <a:buNone/>
            </a:pPr>
            <a:r>
              <a:rPr lang="en-US" sz="2400" dirty="0"/>
              <a:t>	</a:t>
            </a:r>
            <a:r>
              <a:rPr lang="en-US" sz="2400" b="0" i="0" u="none" strike="noStrike" baseline="0" dirty="0"/>
              <a:t> o port 80</a:t>
            </a:r>
          </a:p>
          <a:p>
            <a:r>
              <a:rPr lang="en-US" sz="2400" b="1" i="0" u="none" strike="noStrike" baseline="0" dirty="0"/>
              <a:t>HTTPS</a:t>
            </a:r>
            <a:r>
              <a:rPr lang="en-US" sz="2400" b="0" i="0" u="none" strike="noStrike" baseline="0" dirty="0"/>
              <a:t> </a:t>
            </a:r>
          </a:p>
          <a:p>
            <a:pPr marL="0" indent="0">
              <a:buNone/>
            </a:pPr>
            <a:r>
              <a:rPr lang="en-US" sz="2400" b="0" i="0" u="none" strike="noStrike" baseline="0" dirty="0"/>
              <a:t>	o uses authentication and encryption to secure data.</a:t>
            </a:r>
          </a:p>
          <a:p>
            <a:pPr marL="0" indent="0">
              <a:buNone/>
            </a:pPr>
            <a:r>
              <a:rPr lang="en-US" sz="2400" b="0" i="0" u="none" strike="noStrike" baseline="0" dirty="0"/>
              <a:t>	o port 443</a:t>
            </a:r>
          </a:p>
          <a:p>
            <a:pPr marL="0" indent="0">
              <a:buNone/>
            </a:pPr>
            <a:endParaRPr lang="en-US" sz="1800" b="0" i="0" u="none" strike="noStrike" baseline="0" dirty="0">
              <a:latin typeface="Helvetica" panose="020B0604020202020204" pitchFamily="34" charset="0"/>
            </a:endParaRPr>
          </a:p>
        </p:txBody>
      </p:sp>
      <p:pic>
        <p:nvPicPr>
          <p:cNvPr id="5" name="Picture 4">
            <a:extLst>
              <a:ext uri="{FF2B5EF4-FFF2-40B4-BE49-F238E27FC236}">
                <a16:creationId xmlns:a16="http://schemas.microsoft.com/office/drawing/2014/main" id="{507C5100-2920-4F51-ADB6-6AF38C0AFAA9}"/>
              </a:ext>
            </a:extLst>
          </p:cNvPr>
          <p:cNvPicPr>
            <a:picLocks noChangeAspect="1"/>
          </p:cNvPicPr>
          <p:nvPr/>
        </p:nvPicPr>
        <p:blipFill>
          <a:blip r:embed="rId2"/>
          <a:stretch>
            <a:fillRect/>
          </a:stretch>
        </p:blipFill>
        <p:spPr>
          <a:xfrm>
            <a:off x="5448833" y="1690688"/>
            <a:ext cx="6508035" cy="4420552"/>
          </a:xfrm>
          <a:prstGeom prst="rect">
            <a:avLst/>
          </a:prstGeom>
        </p:spPr>
      </p:pic>
    </p:spTree>
    <p:extLst>
      <p:ext uri="{BB962C8B-B14F-4D97-AF65-F5344CB8AC3E}">
        <p14:creationId xmlns:p14="http://schemas.microsoft.com/office/powerpoint/2010/main" val="2096084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3D69-896E-4BA0-8A44-CF530F60E3F3}"/>
              </a:ext>
            </a:extLst>
          </p:cNvPr>
          <p:cNvSpPr>
            <a:spLocks noGrp="1"/>
          </p:cNvSpPr>
          <p:nvPr>
            <p:ph type="title"/>
          </p:nvPr>
        </p:nvSpPr>
        <p:spPr>
          <a:xfrm>
            <a:off x="838200" y="113665"/>
            <a:ext cx="10515600" cy="709295"/>
          </a:xfrm>
        </p:spPr>
        <p:txBody>
          <a:bodyPr/>
          <a:lstStyle/>
          <a:p>
            <a:r>
              <a:rPr lang="en-US" dirty="0"/>
              <a:t>Email Protocol</a:t>
            </a:r>
          </a:p>
        </p:txBody>
      </p:sp>
      <p:sp>
        <p:nvSpPr>
          <p:cNvPr id="3" name="Content Placeholder 2">
            <a:extLst>
              <a:ext uri="{FF2B5EF4-FFF2-40B4-BE49-F238E27FC236}">
                <a16:creationId xmlns:a16="http://schemas.microsoft.com/office/drawing/2014/main" id="{44AD0BB5-2BA9-4C96-A93D-42B62A0E9638}"/>
              </a:ext>
            </a:extLst>
          </p:cNvPr>
          <p:cNvSpPr>
            <a:spLocks noGrp="1"/>
          </p:cNvSpPr>
          <p:nvPr>
            <p:ph idx="1"/>
          </p:nvPr>
        </p:nvSpPr>
        <p:spPr>
          <a:xfrm>
            <a:off x="297180" y="876301"/>
            <a:ext cx="5463540" cy="5868034"/>
          </a:xfrm>
        </p:spPr>
        <p:txBody>
          <a:bodyPr>
            <a:normAutofit fontScale="92500" lnSpcReduction="20000"/>
          </a:bodyPr>
          <a:lstStyle/>
          <a:p>
            <a:pPr algn="l"/>
            <a:r>
              <a:rPr lang="en-US" b="0" i="0" u="none" strike="noStrike" baseline="0" dirty="0"/>
              <a:t>Email is a store-and-forward method of sending, storing, and retrieving electronic messages.</a:t>
            </a:r>
          </a:p>
          <a:p>
            <a:pPr algn="l"/>
            <a:r>
              <a:rPr lang="en-US" b="0" i="0" u="none" strike="noStrike" baseline="0" dirty="0"/>
              <a:t>Email messages are stored in databases on mail servers.</a:t>
            </a:r>
          </a:p>
          <a:p>
            <a:pPr algn="l"/>
            <a:r>
              <a:rPr lang="en-US" b="0" i="0" u="none" strike="noStrike" baseline="0" dirty="0"/>
              <a:t>Email clients communicate with mail servers to send and receive email.</a:t>
            </a:r>
          </a:p>
          <a:p>
            <a:pPr algn="l"/>
            <a:r>
              <a:rPr lang="en-US" b="0" i="0" u="none" strike="noStrike" baseline="0" dirty="0"/>
              <a:t>Mail servers communicate with other mail servers to transport messages from one domain to another.</a:t>
            </a:r>
          </a:p>
          <a:p>
            <a:pPr algn="l"/>
            <a:r>
              <a:rPr lang="en-US" b="0" i="0" u="none" strike="noStrike" baseline="0" dirty="0"/>
              <a:t>Email clients do not communicate directly when sending email.</a:t>
            </a:r>
          </a:p>
          <a:p>
            <a:pPr algn="l"/>
            <a:r>
              <a:rPr lang="en-US" b="0" i="0" u="none" strike="noStrike" baseline="0" dirty="0"/>
              <a:t>Email relies on three separate protocols for operation: SMTP (sending),POP (retrieving), IMAP (retrieving).</a:t>
            </a:r>
            <a:endParaRPr lang="en-US" sz="4000" dirty="0"/>
          </a:p>
        </p:txBody>
      </p:sp>
      <p:pic>
        <p:nvPicPr>
          <p:cNvPr id="5" name="Picture 4">
            <a:extLst>
              <a:ext uri="{FF2B5EF4-FFF2-40B4-BE49-F238E27FC236}">
                <a16:creationId xmlns:a16="http://schemas.microsoft.com/office/drawing/2014/main" id="{94106426-6268-4DF1-BEB3-DC3769EFC04B}"/>
              </a:ext>
            </a:extLst>
          </p:cNvPr>
          <p:cNvPicPr>
            <a:picLocks noChangeAspect="1"/>
          </p:cNvPicPr>
          <p:nvPr/>
        </p:nvPicPr>
        <p:blipFill>
          <a:blip r:embed="rId2"/>
          <a:stretch>
            <a:fillRect/>
          </a:stretch>
        </p:blipFill>
        <p:spPr>
          <a:xfrm>
            <a:off x="5843851" y="822960"/>
            <a:ext cx="6138055" cy="5935779"/>
          </a:xfrm>
          <a:prstGeom prst="rect">
            <a:avLst/>
          </a:prstGeom>
        </p:spPr>
      </p:pic>
    </p:spTree>
    <p:extLst>
      <p:ext uri="{BB962C8B-B14F-4D97-AF65-F5344CB8AC3E}">
        <p14:creationId xmlns:p14="http://schemas.microsoft.com/office/powerpoint/2010/main" val="764155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ADB7-58FA-4399-BDE9-294D4AA08305}"/>
              </a:ext>
            </a:extLst>
          </p:cNvPr>
          <p:cNvSpPr>
            <a:spLocks noGrp="1"/>
          </p:cNvSpPr>
          <p:nvPr>
            <p:ph type="title"/>
          </p:nvPr>
        </p:nvSpPr>
        <p:spPr>
          <a:xfrm>
            <a:off x="838200" y="174625"/>
            <a:ext cx="10515600" cy="831215"/>
          </a:xfrm>
        </p:spPr>
        <p:txBody>
          <a:bodyPr/>
          <a:lstStyle/>
          <a:p>
            <a:r>
              <a:rPr lang="en-US" dirty="0"/>
              <a:t>SMTP Operation</a:t>
            </a:r>
          </a:p>
        </p:txBody>
      </p:sp>
      <p:sp>
        <p:nvSpPr>
          <p:cNvPr id="3" name="Content Placeholder 2">
            <a:extLst>
              <a:ext uri="{FF2B5EF4-FFF2-40B4-BE49-F238E27FC236}">
                <a16:creationId xmlns:a16="http://schemas.microsoft.com/office/drawing/2014/main" id="{33B2B8C5-67B0-471E-9622-927C30CA18DD}"/>
              </a:ext>
            </a:extLst>
          </p:cNvPr>
          <p:cNvSpPr>
            <a:spLocks noGrp="1"/>
          </p:cNvSpPr>
          <p:nvPr>
            <p:ph idx="1"/>
          </p:nvPr>
        </p:nvSpPr>
        <p:spPr>
          <a:xfrm>
            <a:off x="220980" y="1371600"/>
            <a:ext cx="5394960" cy="5311775"/>
          </a:xfrm>
        </p:spPr>
        <p:txBody>
          <a:bodyPr>
            <a:normAutofit fontScale="92500" lnSpcReduction="10000"/>
          </a:bodyPr>
          <a:lstStyle/>
          <a:p>
            <a:pPr algn="l"/>
            <a:r>
              <a:rPr lang="en-US" sz="2400" b="0" i="0" u="none" strike="noStrike" baseline="0" dirty="0"/>
              <a:t>SMTP message formats require a message header and body.</a:t>
            </a:r>
          </a:p>
          <a:p>
            <a:pPr algn="l"/>
            <a:r>
              <a:rPr lang="en-US" sz="2400" b="0" i="0" u="none" strike="noStrike" baseline="0" dirty="0"/>
              <a:t>The body can contain any amount of text.</a:t>
            </a:r>
          </a:p>
          <a:p>
            <a:pPr algn="l"/>
            <a:r>
              <a:rPr lang="en-US" sz="2400" b="0" i="0" u="none" strike="noStrike" baseline="0" dirty="0"/>
              <a:t>The header must have a properly formatted recipient email address and a sender address.</a:t>
            </a:r>
          </a:p>
          <a:p>
            <a:pPr algn="l"/>
            <a:r>
              <a:rPr lang="en-US" sz="2400" b="0" i="0" u="none" strike="noStrike" baseline="0" dirty="0"/>
              <a:t>An SMTP client sends an email by connecting to a SMTP server </a:t>
            </a:r>
            <a:r>
              <a:rPr lang="en-US" sz="2400" b="1" i="0" u="none" strike="noStrike" baseline="0" dirty="0"/>
              <a:t>on port 25</a:t>
            </a:r>
            <a:r>
              <a:rPr lang="en-US" sz="2400" b="0" i="0" u="none" strike="noStrike" baseline="0" dirty="0"/>
              <a:t>.</a:t>
            </a:r>
          </a:p>
          <a:p>
            <a:pPr algn="l"/>
            <a:r>
              <a:rPr lang="en-US" sz="2400" b="0" i="0" u="none" strike="noStrike" baseline="0" dirty="0"/>
              <a:t>The server receives the message and stores it message in a local mailbox or relays the message to another mail server.</a:t>
            </a:r>
          </a:p>
          <a:p>
            <a:pPr algn="l"/>
            <a:r>
              <a:rPr lang="en-US" sz="2400" b="0" i="0" u="none" strike="noStrike" baseline="0" dirty="0"/>
              <a:t>Users use email clients to retrieve messages stored on the server.</a:t>
            </a:r>
          </a:p>
          <a:p>
            <a:pPr algn="l"/>
            <a:r>
              <a:rPr lang="en-US" sz="2400" b="0" i="0" u="none" strike="noStrike" baseline="0" dirty="0"/>
              <a:t>IMAP and POP are two protocols commonly used by email clients to retrieve messages.</a:t>
            </a:r>
            <a:endParaRPr lang="en-US" sz="3600" dirty="0"/>
          </a:p>
        </p:txBody>
      </p:sp>
      <p:pic>
        <p:nvPicPr>
          <p:cNvPr id="5" name="Picture 4">
            <a:extLst>
              <a:ext uri="{FF2B5EF4-FFF2-40B4-BE49-F238E27FC236}">
                <a16:creationId xmlns:a16="http://schemas.microsoft.com/office/drawing/2014/main" id="{B7237C7C-DB6C-417A-8D5A-927FFBBA1A6E}"/>
              </a:ext>
            </a:extLst>
          </p:cNvPr>
          <p:cNvPicPr>
            <a:picLocks noChangeAspect="1"/>
          </p:cNvPicPr>
          <p:nvPr/>
        </p:nvPicPr>
        <p:blipFill>
          <a:blip r:embed="rId2"/>
          <a:stretch>
            <a:fillRect/>
          </a:stretch>
        </p:blipFill>
        <p:spPr>
          <a:xfrm>
            <a:off x="5498986" y="1371600"/>
            <a:ext cx="6693014" cy="5311775"/>
          </a:xfrm>
          <a:prstGeom prst="rect">
            <a:avLst/>
          </a:prstGeom>
        </p:spPr>
      </p:pic>
    </p:spTree>
    <p:extLst>
      <p:ext uri="{BB962C8B-B14F-4D97-AF65-F5344CB8AC3E}">
        <p14:creationId xmlns:p14="http://schemas.microsoft.com/office/powerpoint/2010/main" val="1553760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5EDE-B306-4475-A8A1-1ACA5C59A09D}"/>
              </a:ext>
            </a:extLst>
          </p:cNvPr>
          <p:cNvSpPr>
            <a:spLocks noGrp="1"/>
          </p:cNvSpPr>
          <p:nvPr>
            <p:ph type="title"/>
          </p:nvPr>
        </p:nvSpPr>
        <p:spPr>
          <a:xfrm>
            <a:off x="838200" y="365125"/>
            <a:ext cx="10515600" cy="663575"/>
          </a:xfrm>
        </p:spPr>
        <p:txBody>
          <a:bodyPr>
            <a:normAutofit fontScale="90000"/>
          </a:bodyPr>
          <a:lstStyle/>
          <a:p>
            <a:r>
              <a:rPr lang="en-US" dirty="0"/>
              <a:t>POP Operation</a:t>
            </a:r>
          </a:p>
        </p:txBody>
      </p:sp>
      <p:sp>
        <p:nvSpPr>
          <p:cNvPr id="3" name="Content Placeholder 2">
            <a:extLst>
              <a:ext uri="{FF2B5EF4-FFF2-40B4-BE49-F238E27FC236}">
                <a16:creationId xmlns:a16="http://schemas.microsoft.com/office/drawing/2014/main" id="{6BB36E81-3141-49A9-954D-5D378973396B}"/>
              </a:ext>
            </a:extLst>
          </p:cNvPr>
          <p:cNvSpPr>
            <a:spLocks noGrp="1"/>
          </p:cNvSpPr>
          <p:nvPr>
            <p:ph idx="1"/>
          </p:nvPr>
        </p:nvSpPr>
        <p:spPr>
          <a:xfrm>
            <a:off x="53340" y="1028700"/>
            <a:ext cx="5897880" cy="5623560"/>
          </a:xfrm>
        </p:spPr>
        <p:txBody>
          <a:bodyPr>
            <a:normAutofit fontScale="92500" lnSpcReduction="10000"/>
          </a:bodyPr>
          <a:lstStyle/>
          <a:p>
            <a:pPr algn="l"/>
            <a:r>
              <a:rPr lang="en-US" sz="2400" b="0" i="0" u="none" strike="noStrike" baseline="0" dirty="0"/>
              <a:t>Messages are downloaded from the server to the client.</a:t>
            </a:r>
          </a:p>
          <a:p>
            <a:pPr algn="l"/>
            <a:r>
              <a:rPr lang="en-US" sz="2400" b="0" i="0" u="none" strike="noStrike" baseline="0" dirty="0"/>
              <a:t>The server listens on </a:t>
            </a:r>
            <a:r>
              <a:rPr lang="en-US" sz="2400" b="1" i="0" u="none" strike="noStrike" baseline="0" dirty="0"/>
              <a:t>port 110 TCP </a:t>
            </a:r>
            <a:r>
              <a:rPr lang="en-US" sz="2400" b="0" i="0" u="none" strike="noStrike" baseline="0" dirty="0"/>
              <a:t>for client requests.</a:t>
            </a:r>
          </a:p>
          <a:p>
            <a:pPr algn="l"/>
            <a:r>
              <a:rPr lang="en-US" sz="2400" b="0" i="0" u="none" strike="noStrike" baseline="0" dirty="0"/>
              <a:t>Email clients direct their POP requests to mail servers on port TCP 110.</a:t>
            </a:r>
          </a:p>
          <a:p>
            <a:pPr algn="l"/>
            <a:r>
              <a:rPr lang="en-US" sz="2400" b="0" i="0" u="none" strike="noStrike" baseline="0" dirty="0"/>
              <a:t>The POP client and server exchange commands and responses until the connection is closed or aborted.</a:t>
            </a:r>
          </a:p>
          <a:p>
            <a:pPr algn="l"/>
            <a:r>
              <a:rPr lang="en-US" sz="2400" b="0" i="0" u="none" strike="noStrike" baseline="0" dirty="0"/>
              <a:t>POP allows for email messages to be downloaded to the client’s device (computer or phone) and removed from the server.</a:t>
            </a:r>
          </a:p>
          <a:p>
            <a:pPr algn="l"/>
            <a:r>
              <a:rPr lang="en-US" sz="2400" b="0" i="0" u="none" strike="noStrike" baseline="0" dirty="0"/>
              <a:t>There is no centralized location where email messages are kept.</a:t>
            </a:r>
          </a:p>
          <a:p>
            <a:pPr algn="l"/>
            <a:r>
              <a:rPr lang="en-US" sz="2400" b="0" i="0" u="none" strike="noStrike" baseline="0" dirty="0"/>
              <a:t>A downloaded message resides on the device that triggered the download.</a:t>
            </a:r>
            <a:endParaRPr lang="en-US" sz="3600" dirty="0"/>
          </a:p>
        </p:txBody>
      </p:sp>
      <p:pic>
        <p:nvPicPr>
          <p:cNvPr id="5" name="Picture 4">
            <a:extLst>
              <a:ext uri="{FF2B5EF4-FFF2-40B4-BE49-F238E27FC236}">
                <a16:creationId xmlns:a16="http://schemas.microsoft.com/office/drawing/2014/main" id="{2EDD2227-DB54-4396-B4ED-2A31F1781D5E}"/>
              </a:ext>
            </a:extLst>
          </p:cNvPr>
          <p:cNvPicPr>
            <a:picLocks noChangeAspect="1"/>
          </p:cNvPicPr>
          <p:nvPr/>
        </p:nvPicPr>
        <p:blipFill>
          <a:blip r:embed="rId2"/>
          <a:stretch>
            <a:fillRect/>
          </a:stretch>
        </p:blipFill>
        <p:spPr>
          <a:xfrm>
            <a:off x="5655918" y="1447800"/>
            <a:ext cx="6539345" cy="4922520"/>
          </a:xfrm>
          <a:prstGeom prst="rect">
            <a:avLst/>
          </a:prstGeom>
        </p:spPr>
      </p:pic>
    </p:spTree>
    <p:extLst>
      <p:ext uri="{BB962C8B-B14F-4D97-AF65-F5344CB8AC3E}">
        <p14:creationId xmlns:p14="http://schemas.microsoft.com/office/powerpoint/2010/main" val="470336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29F1-DE49-48C0-BB8F-6A0E82223C53}"/>
              </a:ext>
            </a:extLst>
          </p:cNvPr>
          <p:cNvSpPr>
            <a:spLocks noGrp="1"/>
          </p:cNvSpPr>
          <p:nvPr>
            <p:ph type="title"/>
          </p:nvPr>
        </p:nvSpPr>
        <p:spPr/>
        <p:txBody>
          <a:bodyPr/>
          <a:lstStyle/>
          <a:p>
            <a:r>
              <a:rPr lang="en-US" dirty="0"/>
              <a:t>TCP/IP Protocol Suite</a:t>
            </a:r>
          </a:p>
        </p:txBody>
      </p:sp>
      <p:sp>
        <p:nvSpPr>
          <p:cNvPr id="3" name="Content Placeholder 2">
            <a:extLst>
              <a:ext uri="{FF2B5EF4-FFF2-40B4-BE49-F238E27FC236}">
                <a16:creationId xmlns:a16="http://schemas.microsoft.com/office/drawing/2014/main" id="{2939A232-304D-41CC-82EC-11EA81CBD999}"/>
              </a:ext>
            </a:extLst>
          </p:cNvPr>
          <p:cNvSpPr>
            <a:spLocks noGrp="1"/>
          </p:cNvSpPr>
          <p:nvPr>
            <p:ph idx="1"/>
          </p:nvPr>
        </p:nvSpPr>
        <p:spPr>
          <a:xfrm>
            <a:off x="838200" y="1501140"/>
            <a:ext cx="10515600" cy="5250180"/>
          </a:xfrm>
        </p:spPr>
        <p:txBody>
          <a:bodyPr>
            <a:normAutofit lnSpcReduction="10000"/>
          </a:bodyPr>
          <a:lstStyle/>
          <a:p>
            <a:r>
              <a:rPr lang="en-US" altLang="en-US" sz="3200" dirty="0"/>
              <a:t>The layers in the TCP/IP protocol suite do not exactly match those in the OSI model. </a:t>
            </a:r>
          </a:p>
          <a:p>
            <a:r>
              <a:rPr lang="en-US" altLang="en-US" sz="3200" dirty="0"/>
              <a:t>The original TCP/IP protocol suite was defined as having four layers: host-to-network, internet, transport, and application. </a:t>
            </a:r>
          </a:p>
          <a:p>
            <a:r>
              <a:rPr lang="en-US" altLang="en-US" sz="3200" dirty="0"/>
              <a:t>However, when TCP/IP is compared to OSI, we can say that the TCP/IP protocol suite is made of five layers: </a:t>
            </a:r>
          </a:p>
          <a:p>
            <a:pPr lvl="1"/>
            <a:r>
              <a:rPr lang="en-US" altLang="en-US" sz="2800" dirty="0"/>
              <a:t>physical, </a:t>
            </a:r>
          </a:p>
          <a:p>
            <a:pPr lvl="1"/>
            <a:r>
              <a:rPr lang="en-US" altLang="en-US" sz="2800" dirty="0"/>
              <a:t>data link, </a:t>
            </a:r>
          </a:p>
          <a:p>
            <a:pPr lvl="1"/>
            <a:r>
              <a:rPr lang="en-US" altLang="en-US" sz="2800" dirty="0"/>
              <a:t>network, </a:t>
            </a:r>
          </a:p>
          <a:p>
            <a:pPr lvl="1"/>
            <a:r>
              <a:rPr lang="en-US" altLang="en-US" sz="2800" dirty="0"/>
              <a:t>transport, and </a:t>
            </a:r>
          </a:p>
          <a:p>
            <a:pPr lvl="1"/>
            <a:r>
              <a:rPr lang="en-US" altLang="en-US" sz="2800" dirty="0"/>
              <a:t>application.</a:t>
            </a:r>
          </a:p>
        </p:txBody>
      </p:sp>
    </p:spTree>
    <p:extLst>
      <p:ext uri="{BB962C8B-B14F-4D97-AF65-F5344CB8AC3E}">
        <p14:creationId xmlns:p14="http://schemas.microsoft.com/office/powerpoint/2010/main" val="1824495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BE8B-A522-44B6-99FA-BA7EF8C9A618}"/>
              </a:ext>
            </a:extLst>
          </p:cNvPr>
          <p:cNvSpPr>
            <a:spLocks noGrp="1"/>
          </p:cNvSpPr>
          <p:nvPr>
            <p:ph type="title"/>
          </p:nvPr>
        </p:nvSpPr>
        <p:spPr>
          <a:xfrm>
            <a:off x="838200" y="128905"/>
            <a:ext cx="10515600" cy="655955"/>
          </a:xfrm>
        </p:spPr>
        <p:txBody>
          <a:bodyPr>
            <a:normAutofit fontScale="90000"/>
          </a:bodyPr>
          <a:lstStyle/>
          <a:p>
            <a:r>
              <a:rPr lang="en-US" dirty="0"/>
              <a:t>IMAP Operation</a:t>
            </a:r>
          </a:p>
        </p:txBody>
      </p:sp>
      <p:sp>
        <p:nvSpPr>
          <p:cNvPr id="3" name="Content Placeholder 2">
            <a:extLst>
              <a:ext uri="{FF2B5EF4-FFF2-40B4-BE49-F238E27FC236}">
                <a16:creationId xmlns:a16="http://schemas.microsoft.com/office/drawing/2014/main" id="{CA2B517B-D780-4603-939E-41AD922D2900}"/>
              </a:ext>
            </a:extLst>
          </p:cNvPr>
          <p:cNvSpPr>
            <a:spLocks noGrp="1"/>
          </p:cNvSpPr>
          <p:nvPr>
            <p:ph idx="1"/>
          </p:nvPr>
        </p:nvSpPr>
        <p:spPr>
          <a:xfrm>
            <a:off x="381000" y="784860"/>
            <a:ext cx="4960620" cy="5783580"/>
          </a:xfrm>
        </p:spPr>
        <p:txBody>
          <a:bodyPr>
            <a:normAutofit fontScale="85000" lnSpcReduction="20000"/>
          </a:bodyPr>
          <a:lstStyle/>
          <a:p>
            <a:pPr algn="l"/>
            <a:r>
              <a:rPr lang="en-US" b="0" i="0" u="none" strike="noStrike" baseline="0" dirty="0"/>
              <a:t>IMAP is another protocol used to retrieve email messages.</a:t>
            </a:r>
          </a:p>
          <a:p>
            <a:pPr algn="l"/>
            <a:r>
              <a:rPr lang="en-US" b="0" i="0" u="none" strike="noStrike" baseline="0" dirty="0"/>
              <a:t>Allows for messages to be displayed to the user rather than downloaded.</a:t>
            </a:r>
          </a:p>
          <a:p>
            <a:pPr algn="l"/>
            <a:r>
              <a:rPr lang="en-US" b="0" i="0" u="none" strike="noStrike" baseline="0" dirty="0"/>
              <a:t>The original messages reside on the server until manually deleted by the user.</a:t>
            </a:r>
          </a:p>
          <a:p>
            <a:pPr algn="l"/>
            <a:r>
              <a:rPr lang="en-US" b="0" i="0" u="none" strike="noStrike" baseline="0" dirty="0"/>
              <a:t>Users view copies of the messages in their email client software.</a:t>
            </a:r>
          </a:p>
          <a:p>
            <a:pPr algn="l"/>
            <a:r>
              <a:rPr lang="en-US" b="0" i="0" u="none" strike="noStrike" baseline="0" dirty="0"/>
              <a:t>Users can create a folder hierarchy on the server to organize and store mail.</a:t>
            </a:r>
          </a:p>
          <a:p>
            <a:pPr algn="l"/>
            <a:r>
              <a:rPr lang="en-US" b="0" i="0" u="none" strike="noStrike" baseline="0" dirty="0"/>
              <a:t>That file structure is displayed on the email client.</a:t>
            </a:r>
          </a:p>
          <a:p>
            <a:pPr algn="l"/>
            <a:r>
              <a:rPr lang="en-US" b="0" i="0" u="none" strike="noStrike" baseline="0" dirty="0"/>
              <a:t>When a user decides to delete a message, the server synchronizes that action and deletes the message from the server.</a:t>
            </a:r>
            <a:endParaRPr lang="en-US" sz="4000" dirty="0"/>
          </a:p>
        </p:txBody>
      </p:sp>
      <p:pic>
        <p:nvPicPr>
          <p:cNvPr id="5" name="Picture 4">
            <a:extLst>
              <a:ext uri="{FF2B5EF4-FFF2-40B4-BE49-F238E27FC236}">
                <a16:creationId xmlns:a16="http://schemas.microsoft.com/office/drawing/2014/main" id="{7D9893BA-1A9F-400D-9811-69E7F388FB79}"/>
              </a:ext>
            </a:extLst>
          </p:cNvPr>
          <p:cNvPicPr>
            <a:picLocks noChangeAspect="1"/>
          </p:cNvPicPr>
          <p:nvPr/>
        </p:nvPicPr>
        <p:blipFill>
          <a:blip r:embed="rId3"/>
          <a:stretch>
            <a:fillRect/>
          </a:stretch>
        </p:blipFill>
        <p:spPr>
          <a:xfrm>
            <a:off x="5147950" y="967000"/>
            <a:ext cx="6983089" cy="5525240"/>
          </a:xfrm>
          <a:prstGeom prst="rect">
            <a:avLst/>
          </a:prstGeom>
        </p:spPr>
      </p:pic>
    </p:spTree>
    <p:extLst>
      <p:ext uri="{BB962C8B-B14F-4D97-AF65-F5344CB8AC3E}">
        <p14:creationId xmlns:p14="http://schemas.microsoft.com/office/powerpoint/2010/main" val="4202715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1765-D3FF-4400-B9D5-237B52D13ABB}"/>
              </a:ext>
            </a:extLst>
          </p:cNvPr>
          <p:cNvSpPr>
            <a:spLocks noGrp="1"/>
          </p:cNvSpPr>
          <p:nvPr>
            <p:ph type="title"/>
          </p:nvPr>
        </p:nvSpPr>
        <p:spPr/>
        <p:txBody>
          <a:bodyPr/>
          <a:lstStyle/>
          <a:p>
            <a:r>
              <a:rPr lang="en-US" dirty="0"/>
              <a:t>Next Class</a:t>
            </a:r>
          </a:p>
        </p:txBody>
      </p:sp>
      <p:sp>
        <p:nvSpPr>
          <p:cNvPr id="3" name="Content Placeholder 2">
            <a:extLst>
              <a:ext uri="{FF2B5EF4-FFF2-40B4-BE49-F238E27FC236}">
                <a16:creationId xmlns:a16="http://schemas.microsoft.com/office/drawing/2014/main" id="{E9E7D839-CD8B-4132-9C2F-6C3F1664FF9C}"/>
              </a:ext>
            </a:extLst>
          </p:cNvPr>
          <p:cNvSpPr>
            <a:spLocks noGrp="1"/>
          </p:cNvSpPr>
          <p:nvPr>
            <p:ph idx="1"/>
          </p:nvPr>
        </p:nvSpPr>
        <p:spPr/>
        <p:txBody>
          <a:bodyPr/>
          <a:lstStyle/>
          <a:p>
            <a:r>
              <a:rPr lang="en-US" dirty="0"/>
              <a:t>IP Addressing Protocols</a:t>
            </a:r>
          </a:p>
          <a:p>
            <a:pPr lvl="1"/>
            <a:r>
              <a:rPr lang="en-US" dirty="0"/>
              <a:t>DNS</a:t>
            </a:r>
          </a:p>
          <a:p>
            <a:r>
              <a:rPr lang="en-US" dirty="0"/>
              <a:t>File Sharing Protocols</a:t>
            </a:r>
          </a:p>
          <a:p>
            <a:pPr lvl="1"/>
            <a:r>
              <a:rPr lang="en-US" dirty="0"/>
              <a:t>DHCP</a:t>
            </a:r>
          </a:p>
          <a:p>
            <a:pPr lvl="1"/>
            <a:r>
              <a:rPr lang="en-US" dirty="0"/>
              <a:t>FTP</a:t>
            </a:r>
          </a:p>
        </p:txBody>
      </p:sp>
    </p:spTree>
    <p:extLst>
      <p:ext uri="{BB962C8B-B14F-4D97-AF65-F5344CB8AC3E}">
        <p14:creationId xmlns:p14="http://schemas.microsoft.com/office/powerpoint/2010/main" val="45354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CD70E8-3385-4B7C-82C5-3F070651674D}"/>
              </a:ext>
            </a:extLst>
          </p:cNvPr>
          <p:cNvPicPr>
            <a:picLocks noGrp="1" noChangeAspect="1"/>
          </p:cNvPicPr>
          <p:nvPr>
            <p:ph idx="1"/>
          </p:nvPr>
        </p:nvPicPr>
        <p:blipFill>
          <a:blip r:embed="rId2"/>
          <a:stretch>
            <a:fillRect/>
          </a:stretch>
        </p:blipFill>
        <p:spPr>
          <a:xfrm>
            <a:off x="1514379" y="160020"/>
            <a:ext cx="10015579" cy="6644640"/>
          </a:xfrm>
        </p:spPr>
      </p:pic>
    </p:spTree>
    <p:extLst>
      <p:ext uri="{BB962C8B-B14F-4D97-AF65-F5344CB8AC3E}">
        <p14:creationId xmlns:p14="http://schemas.microsoft.com/office/powerpoint/2010/main" val="253159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DCC9-D521-4144-859A-32818A35BC53}"/>
              </a:ext>
            </a:extLst>
          </p:cNvPr>
          <p:cNvSpPr>
            <a:spLocks noGrp="1"/>
          </p:cNvSpPr>
          <p:nvPr>
            <p:ph type="title"/>
          </p:nvPr>
        </p:nvSpPr>
        <p:spPr/>
        <p:txBody>
          <a:bodyPr/>
          <a:lstStyle/>
          <a:p>
            <a:r>
              <a:rPr lang="en-US" dirty="0"/>
              <a:t>Addressing</a:t>
            </a:r>
          </a:p>
        </p:txBody>
      </p:sp>
      <p:sp>
        <p:nvSpPr>
          <p:cNvPr id="3" name="Content Placeholder 2">
            <a:extLst>
              <a:ext uri="{FF2B5EF4-FFF2-40B4-BE49-F238E27FC236}">
                <a16:creationId xmlns:a16="http://schemas.microsoft.com/office/drawing/2014/main" id="{699E8CAF-820F-438F-927D-93C947885E11}"/>
              </a:ext>
            </a:extLst>
          </p:cNvPr>
          <p:cNvSpPr>
            <a:spLocks noGrp="1"/>
          </p:cNvSpPr>
          <p:nvPr>
            <p:ph idx="1"/>
          </p:nvPr>
        </p:nvSpPr>
        <p:spPr/>
        <p:txBody>
          <a:bodyPr>
            <a:normAutofit/>
          </a:bodyPr>
          <a:lstStyle/>
          <a:p>
            <a:pPr algn="l"/>
            <a:r>
              <a:rPr lang="en-US" b="0" i="0" u="none" strike="noStrike" baseline="0" dirty="0"/>
              <a:t>Four levels of addresses are used in an internet employing the </a:t>
            </a:r>
            <a:r>
              <a:rPr lang="en-US" b="0" i="1" u="none" strike="noStrike" baseline="0" dirty="0"/>
              <a:t>TCP/IP </a:t>
            </a:r>
            <a:r>
              <a:rPr lang="en-US" b="0" i="0" u="none" strike="noStrike" baseline="0" dirty="0"/>
              <a:t>protocols: </a:t>
            </a:r>
          </a:p>
          <a:p>
            <a:pPr lvl="1"/>
            <a:r>
              <a:rPr lang="en-US" b="0" i="0" u="none" strike="noStrike" baseline="0" dirty="0"/>
              <a:t>physical (link) addresses, </a:t>
            </a:r>
          </a:p>
          <a:p>
            <a:pPr lvl="1"/>
            <a:r>
              <a:rPr lang="en-US" b="0" i="0" u="none" strike="noStrike" baseline="0" dirty="0"/>
              <a:t>logical (IP) addresses, </a:t>
            </a:r>
          </a:p>
          <a:p>
            <a:pPr lvl="1"/>
            <a:r>
              <a:rPr lang="en-US" b="0" i="0" u="none" strike="noStrike" baseline="0" dirty="0"/>
              <a:t>port addresses, and </a:t>
            </a:r>
          </a:p>
          <a:p>
            <a:pPr lvl="1"/>
            <a:r>
              <a:rPr lang="en-US" b="0" i="0" u="none" strike="noStrike" baseline="0" dirty="0"/>
              <a:t>specific addresses</a:t>
            </a:r>
            <a:endParaRPr lang="en-US" sz="3600" dirty="0"/>
          </a:p>
        </p:txBody>
      </p:sp>
      <p:pic>
        <p:nvPicPr>
          <p:cNvPr id="5" name="Picture 4">
            <a:extLst>
              <a:ext uri="{FF2B5EF4-FFF2-40B4-BE49-F238E27FC236}">
                <a16:creationId xmlns:a16="http://schemas.microsoft.com/office/drawing/2014/main" id="{0C7CC768-0750-4B68-BE55-C2A83E860D0B}"/>
              </a:ext>
            </a:extLst>
          </p:cNvPr>
          <p:cNvPicPr>
            <a:picLocks noChangeAspect="1"/>
          </p:cNvPicPr>
          <p:nvPr/>
        </p:nvPicPr>
        <p:blipFill>
          <a:blip r:embed="rId2"/>
          <a:stretch>
            <a:fillRect/>
          </a:stretch>
        </p:blipFill>
        <p:spPr>
          <a:xfrm>
            <a:off x="1649425" y="4407633"/>
            <a:ext cx="8972855" cy="2290347"/>
          </a:xfrm>
          <a:prstGeom prst="rect">
            <a:avLst/>
          </a:prstGeom>
        </p:spPr>
      </p:pic>
    </p:spTree>
    <p:extLst>
      <p:ext uri="{BB962C8B-B14F-4D97-AF65-F5344CB8AC3E}">
        <p14:creationId xmlns:p14="http://schemas.microsoft.com/office/powerpoint/2010/main" val="14098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DD44DF-A7EB-4DE5-AC11-3E3362153DCF}"/>
              </a:ext>
            </a:extLst>
          </p:cNvPr>
          <p:cNvPicPr>
            <a:picLocks noGrp="1" noChangeAspect="1"/>
          </p:cNvPicPr>
          <p:nvPr>
            <p:ph idx="1"/>
          </p:nvPr>
        </p:nvPicPr>
        <p:blipFill>
          <a:blip r:embed="rId3"/>
          <a:stretch>
            <a:fillRect/>
          </a:stretch>
        </p:blipFill>
        <p:spPr>
          <a:xfrm>
            <a:off x="1211580" y="168427"/>
            <a:ext cx="10111159" cy="6537173"/>
          </a:xfrm>
        </p:spPr>
      </p:pic>
    </p:spTree>
    <p:extLst>
      <p:ext uri="{BB962C8B-B14F-4D97-AF65-F5344CB8AC3E}">
        <p14:creationId xmlns:p14="http://schemas.microsoft.com/office/powerpoint/2010/main" val="1571890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696B-EC18-4AE2-AC84-D623588486BA}"/>
              </a:ext>
            </a:extLst>
          </p:cNvPr>
          <p:cNvSpPr>
            <a:spLocks noGrp="1"/>
          </p:cNvSpPr>
          <p:nvPr>
            <p:ph type="title"/>
          </p:nvPr>
        </p:nvSpPr>
        <p:spPr/>
        <p:txBody>
          <a:bodyPr/>
          <a:lstStyle/>
          <a:p>
            <a:r>
              <a:rPr lang="en-US" dirty="0"/>
              <a:t>Reading Assignment</a:t>
            </a:r>
          </a:p>
        </p:txBody>
      </p:sp>
      <p:sp>
        <p:nvSpPr>
          <p:cNvPr id="3" name="Content Placeholder 2">
            <a:extLst>
              <a:ext uri="{FF2B5EF4-FFF2-40B4-BE49-F238E27FC236}">
                <a16:creationId xmlns:a16="http://schemas.microsoft.com/office/drawing/2014/main" id="{2A45F155-2557-4E84-97EB-5D318405B587}"/>
              </a:ext>
            </a:extLst>
          </p:cNvPr>
          <p:cNvSpPr>
            <a:spLocks noGrp="1"/>
          </p:cNvSpPr>
          <p:nvPr>
            <p:ph idx="1"/>
          </p:nvPr>
        </p:nvSpPr>
        <p:spPr/>
        <p:txBody>
          <a:bodyPr/>
          <a:lstStyle/>
          <a:p>
            <a:r>
              <a:rPr lang="en-US" dirty="0"/>
              <a:t>Comparison between OSI and TCP/IP model.</a:t>
            </a:r>
          </a:p>
          <a:p>
            <a:r>
              <a:rPr lang="en-US" dirty="0"/>
              <a:t>Addresses and its types. </a:t>
            </a:r>
          </a:p>
          <a:p>
            <a:r>
              <a:rPr lang="en-US" dirty="0"/>
              <a:t>Different Addresses for different applications and networks.</a:t>
            </a:r>
          </a:p>
          <a:p>
            <a:r>
              <a:rPr lang="en-US" dirty="0" err="1"/>
              <a:t>Cmd</a:t>
            </a:r>
            <a:r>
              <a:rPr lang="en-US" dirty="0"/>
              <a:t>-&gt; ipconfig/all</a:t>
            </a:r>
          </a:p>
        </p:txBody>
      </p:sp>
    </p:spTree>
    <p:extLst>
      <p:ext uri="{BB962C8B-B14F-4D97-AF65-F5344CB8AC3E}">
        <p14:creationId xmlns:p14="http://schemas.microsoft.com/office/powerpoint/2010/main" val="228018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E347-1118-4B67-9063-8F4E62E73D8B}"/>
              </a:ext>
            </a:extLst>
          </p:cNvPr>
          <p:cNvSpPr>
            <a:spLocks noGrp="1"/>
          </p:cNvSpPr>
          <p:nvPr>
            <p:ph type="title"/>
          </p:nvPr>
        </p:nvSpPr>
        <p:spPr>
          <a:xfrm>
            <a:off x="838200" y="182245"/>
            <a:ext cx="10515600" cy="770255"/>
          </a:xfrm>
        </p:spPr>
        <p:txBody>
          <a:bodyPr/>
          <a:lstStyle/>
          <a:p>
            <a:r>
              <a:rPr lang="en-US" dirty="0"/>
              <a:t>Application Layer</a:t>
            </a:r>
          </a:p>
        </p:txBody>
      </p:sp>
      <p:sp>
        <p:nvSpPr>
          <p:cNvPr id="3" name="Content Placeholder 2">
            <a:extLst>
              <a:ext uri="{FF2B5EF4-FFF2-40B4-BE49-F238E27FC236}">
                <a16:creationId xmlns:a16="http://schemas.microsoft.com/office/drawing/2014/main" id="{7CD861A4-DF4E-4515-879E-DD323BA35F68}"/>
              </a:ext>
            </a:extLst>
          </p:cNvPr>
          <p:cNvSpPr>
            <a:spLocks noGrp="1"/>
          </p:cNvSpPr>
          <p:nvPr>
            <p:ph idx="1"/>
          </p:nvPr>
        </p:nvSpPr>
        <p:spPr>
          <a:xfrm>
            <a:off x="541020" y="1075055"/>
            <a:ext cx="10812780" cy="5600700"/>
          </a:xfrm>
        </p:spPr>
        <p:txBody>
          <a:bodyPr>
            <a:normAutofit lnSpcReduction="10000"/>
          </a:bodyPr>
          <a:lstStyle/>
          <a:p>
            <a:r>
              <a:rPr lang="en-US" sz="2400" b="0" i="0" u="none" strike="noStrike" baseline="0" dirty="0"/>
              <a:t>The application layer is </a:t>
            </a:r>
            <a:r>
              <a:rPr lang="en-US" sz="2400" b="1" i="0" u="none" strike="noStrike" baseline="0" dirty="0"/>
              <a:t>closest to the end user</a:t>
            </a:r>
            <a:r>
              <a:rPr lang="en-US" sz="2400" b="0" i="0" u="none" strike="noStrike" baseline="0" dirty="0"/>
              <a:t>.</a:t>
            </a:r>
          </a:p>
          <a:p>
            <a:pPr marL="0" indent="0" algn="l">
              <a:buNone/>
            </a:pPr>
            <a:endParaRPr lang="en-US" sz="2400" b="0" i="0" u="none" strike="noStrike" baseline="0" dirty="0"/>
          </a:p>
          <a:p>
            <a:pPr marL="0" indent="0" algn="l">
              <a:buNone/>
            </a:pPr>
            <a:r>
              <a:rPr lang="en-US" sz="2400" b="0" i="0" u="none" strike="noStrike" baseline="0" dirty="0"/>
              <a:t>• Network applications enable users to </a:t>
            </a:r>
            <a:r>
              <a:rPr lang="en-US" sz="2400" b="1" i="0" u="none" strike="noStrike" baseline="0" dirty="0"/>
              <a:t>send and receive data </a:t>
            </a:r>
            <a:r>
              <a:rPr lang="en-US" sz="2400" b="0" i="0" u="none" strike="noStrike" baseline="0" dirty="0"/>
              <a:t>with ease.</a:t>
            </a:r>
          </a:p>
          <a:p>
            <a:pPr marL="0" indent="0" algn="l">
              <a:buNone/>
            </a:pPr>
            <a:endParaRPr lang="en-US" sz="2400" b="0" i="0" u="none" strike="noStrike" baseline="0" dirty="0"/>
          </a:p>
          <a:p>
            <a:pPr marL="0" indent="0" algn="l">
              <a:buNone/>
            </a:pPr>
            <a:r>
              <a:rPr lang="en-US" sz="2400" b="0" i="0" u="none" strike="noStrike" baseline="0" dirty="0"/>
              <a:t>• The application layer acts as </a:t>
            </a:r>
            <a:r>
              <a:rPr lang="en-US" sz="2400" b="1" i="0" u="none" strike="noStrike" baseline="0" dirty="0"/>
              <a:t>interface</a:t>
            </a:r>
            <a:r>
              <a:rPr lang="en-US" sz="2400" b="0" i="0" u="none" strike="noStrike" baseline="0" dirty="0"/>
              <a:t> between the applications and the underlying network.</a:t>
            </a:r>
          </a:p>
          <a:p>
            <a:pPr marL="0" indent="0" algn="l">
              <a:buNone/>
            </a:pPr>
            <a:endParaRPr lang="en-US" sz="2400" b="0" i="0" u="none" strike="noStrike" baseline="0" dirty="0"/>
          </a:p>
          <a:p>
            <a:pPr marL="0" indent="0" algn="l">
              <a:buNone/>
            </a:pPr>
            <a:r>
              <a:rPr lang="en-US" sz="2400" b="0" i="0" u="none" strike="noStrike" baseline="0" dirty="0"/>
              <a:t>• Application layer protocols help </a:t>
            </a:r>
            <a:r>
              <a:rPr lang="en-US" sz="2400" b="1" i="0" u="none" strike="noStrike" baseline="0" dirty="0"/>
              <a:t>exchange</a:t>
            </a:r>
            <a:r>
              <a:rPr lang="en-US" sz="2400" b="0" i="0" u="none" strike="noStrike" baseline="0" dirty="0"/>
              <a:t> data between programs running on the source and destination hosts.</a:t>
            </a:r>
          </a:p>
          <a:p>
            <a:pPr marL="0" indent="0" algn="l">
              <a:buNone/>
            </a:pPr>
            <a:endParaRPr lang="en-US" sz="2400" b="0" i="0" u="none" strike="noStrike" baseline="0" dirty="0"/>
          </a:p>
          <a:p>
            <a:pPr marL="0" indent="0" algn="l">
              <a:buNone/>
            </a:pPr>
            <a:r>
              <a:rPr lang="en-US" sz="2400" b="0" i="0" u="none" strike="noStrike" baseline="0" dirty="0"/>
              <a:t>• The TCP/IP application layer performs the functions of the upper </a:t>
            </a:r>
            <a:r>
              <a:rPr lang="en-US" sz="2400" dirty="0"/>
              <a:t>t</a:t>
            </a:r>
            <a:r>
              <a:rPr lang="en-US" sz="2400" b="0" i="0" u="none" strike="noStrike" baseline="0" dirty="0"/>
              <a:t>hree layers of the OSI model.</a:t>
            </a:r>
          </a:p>
          <a:p>
            <a:pPr marL="0" indent="0" algn="l">
              <a:buNone/>
            </a:pPr>
            <a:endParaRPr lang="en-US" sz="2400" b="0" i="0" u="none" strike="noStrike" baseline="0" dirty="0"/>
          </a:p>
          <a:p>
            <a:pPr marL="0" indent="0" algn="l">
              <a:buNone/>
            </a:pPr>
            <a:r>
              <a:rPr lang="en-US" sz="2400" b="0" i="0" u="none" strike="noStrike" baseline="0" dirty="0"/>
              <a:t>• Common application layer protocols include: HTTP, FTP, TFTP, DNS.</a:t>
            </a:r>
            <a:endParaRPr lang="en-US" sz="3600" dirty="0"/>
          </a:p>
        </p:txBody>
      </p:sp>
    </p:spTree>
    <p:extLst>
      <p:ext uri="{BB962C8B-B14F-4D97-AF65-F5344CB8AC3E}">
        <p14:creationId xmlns:p14="http://schemas.microsoft.com/office/powerpoint/2010/main" val="424895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FD1696-4246-4031-8C14-821D79993D40}"/>
              </a:ext>
            </a:extLst>
          </p:cNvPr>
          <p:cNvPicPr>
            <a:picLocks noGrp="1" noChangeAspect="1"/>
          </p:cNvPicPr>
          <p:nvPr>
            <p:ph idx="1"/>
          </p:nvPr>
        </p:nvPicPr>
        <p:blipFill>
          <a:blip r:embed="rId2"/>
          <a:stretch>
            <a:fillRect/>
          </a:stretch>
        </p:blipFill>
        <p:spPr>
          <a:xfrm>
            <a:off x="1411184" y="212566"/>
            <a:ext cx="8860576" cy="6645434"/>
          </a:xfrm>
        </p:spPr>
      </p:pic>
    </p:spTree>
    <p:extLst>
      <p:ext uri="{BB962C8B-B14F-4D97-AF65-F5344CB8AC3E}">
        <p14:creationId xmlns:p14="http://schemas.microsoft.com/office/powerpoint/2010/main" val="1038378446"/>
      </p:ext>
    </p:extLst>
  </p:cSld>
  <p:clrMapOvr>
    <a:masterClrMapping/>
  </p:clrMapOvr>
</p:sld>
</file>

<file path=ppt/theme/theme1.xml><?xml version="1.0" encoding="utf-8"?>
<a:theme xmlns:a="http://schemas.openxmlformats.org/drawingml/2006/main" name="FunkyShapesVTI">
  <a:themeElements>
    <a:clrScheme name="AnalogousFromDarkSeedLeftStep">
      <a:dk1>
        <a:srgbClr val="000000"/>
      </a:dk1>
      <a:lt1>
        <a:srgbClr val="FFFFFF"/>
      </a:lt1>
      <a:dk2>
        <a:srgbClr val="242A41"/>
      </a:dk2>
      <a:lt2>
        <a:srgbClr val="E2E8E4"/>
      </a:lt2>
      <a:accent1>
        <a:srgbClr val="DD3397"/>
      </a:accent1>
      <a:accent2>
        <a:srgbClr val="CA21CB"/>
      </a:accent2>
      <a:accent3>
        <a:srgbClr val="9533DD"/>
      </a:accent3>
      <a:accent4>
        <a:srgbClr val="563FD2"/>
      </a:accent4>
      <a:accent5>
        <a:srgbClr val="335FDD"/>
      </a:accent5>
      <a:accent6>
        <a:srgbClr val="2194CB"/>
      </a:accent6>
      <a:hlink>
        <a:srgbClr val="616BCA"/>
      </a:hlink>
      <a:folHlink>
        <a:srgbClr val="7F7F7F"/>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TotalTime>
  <Words>1908</Words>
  <Application>Microsoft Office PowerPoint</Application>
  <PresentationFormat>Widescreen</PresentationFormat>
  <Paragraphs>190</Paragraphs>
  <Slides>31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vt:lpstr>
      <vt:lpstr>Calibri</vt:lpstr>
      <vt:lpstr>Helvetica</vt:lpstr>
      <vt:lpstr>Source Sans Pro</vt:lpstr>
      <vt:lpstr>FunkyShapesVTI</vt:lpstr>
      <vt:lpstr>Computer Networks </vt:lpstr>
      <vt:lpstr>Topic of the day</vt:lpstr>
      <vt:lpstr>TCP/IP Protocol Suite</vt:lpstr>
      <vt:lpstr>PowerPoint Presentation</vt:lpstr>
      <vt:lpstr>Addressing</vt:lpstr>
      <vt:lpstr>PowerPoint Presentation</vt:lpstr>
      <vt:lpstr>Reading Assignment</vt:lpstr>
      <vt:lpstr>Application Layer</vt:lpstr>
      <vt:lpstr>PowerPoint Presentation</vt:lpstr>
      <vt:lpstr>Presentation &amp; Session Layer</vt:lpstr>
      <vt:lpstr>Presentation &amp; Session Layer</vt:lpstr>
      <vt:lpstr>TCP/IP Application Layer</vt:lpstr>
      <vt:lpstr>How Application Protocol Interact with End User Application?</vt:lpstr>
      <vt:lpstr>PowerPoint Presentation</vt:lpstr>
      <vt:lpstr>Application Layer- Services &amp; Ports</vt:lpstr>
      <vt:lpstr>Application Layer Software</vt:lpstr>
      <vt:lpstr>PowerPoint Presentation</vt:lpstr>
      <vt:lpstr>Client Server Model – Traditional Paradigm</vt:lpstr>
      <vt:lpstr>PowerPoint Presentation</vt:lpstr>
      <vt:lpstr>Peer-to-Peer Model - New Paradigm</vt:lpstr>
      <vt:lpstr>PowerPoint Presentation</vt:lpstr>
      <vt:lpstr>PowerPoint Presentation</vt:lpstr>
      <vt:lpstr>Well Known Protocols &amp; their Working</vt:lpstr>
      <vt:lpstr>HTTP  &amp; HTML</vt:lpstr>
      <vt:lpstr>PowerPoint Presentation</vt:lpstr>
      <vt:lpstr>HTTP &amp; HTTPS</vt:lpstr>
      <vt:lpstr>Email Protocol</vt:lpstr>
      <vt:lpstr>SMTP Operation</vt:lpstr>
      <vt:lpstr>POP Operation</vt:lpstr>
      <vt:lpstr>IMAP Operation</vt:lpstr>
      <vt:lpstr>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dc:title>
  <dc:creator>Mashal Khan</dc:creator>
  <cp:lastModifiedBy>Mashal Khan</cp:lastModifiedBy>
  <cp:revision>1</cp:revision>
  <dcterms:created xsi:type="dcterms:W3CDTF">2020-09-07T17:48:14Z</dcterms:created>
  <dcterms:modified xsi:type="dcterms:W3CDTF">2020-09-14T19:11:49Z</dcterms:modified>
</cp:coreProperties>
</file>